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2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3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6"/>
  </p:sldMasterIdLst>
  <p:notesMasterIdLst>
    <p:notesMasterId r:id="rId12"/>
  </p:notesMasterIdLst>
  <p:handoutMasterIdLst>
    <p:handoutMasterId r:id="rId13"/>
  </p:handoutMasterIdLst>
  <p:sldIdLst>
    <p:sldId id="1022" r:id="rId7"/>
    <p:sldId id="1019" r:id="rId8"/>
    <p:sldId id="1015" r:id="rId9"/>
    <p:sldId id="1017" r:id="rId10"/>
    <p:sldId id="1018" r:id="rId11"/>
  </p:sldIdLst>
  <p:sldSz cx="9906000" cy="6858000" type="A4"/>
  <p:notesSz cx="6797675" cy="9928225"/>
  <p:custDataLst>
    <p:tags r:id="rId14"/>
  </p:custDataLst>
  <p:defaultTextStyle>
    <a:defPPr>
      <a:defRPr lang="en-US"/>
    </a:defPPr>
    <a:lvl1pPr marL="0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1pPr>
    <a:lvl2pPr marL="536311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2pPr>
    <a:lvl3pPr marL="1072621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3pPr>
    <a:lvl4pPr marL="1608932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4pPr>
    <a:lvl5pPr marL="2145243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5pPr>
    <a:lvl6pPr marL="2681554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6pPr>
    <a:lvl7pPr marL="3217864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7pPr>
    <a:lvl8pPr marL="3754175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8pPr>
    <a:lvl9pPr marL="4290486" algn="l" defTabSz="1072621" rtl="0" eaLnBrk="1" latinLnBrk="0" hangingPunct="1">
      <a:defRPr sz="21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5259" userDrawn="1">
          <p15:clr>
            <a:srgbClr val="A4A3A4"/>
          </p15:clr>
        </p15:guide>
        <p15:guide id="3" orient="horz" pos="2069" userDrawn="1">
          <p15:clr>
            <a:srgbClr val="A4A3A4"/>
          </p15:clr>
        </p15:guide>
        <p15:guide id="4" pos="28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259"/>
    <a:srgbClr val="E6E6E6"/>
    <a:srgbClr val="EBEBEB"/>
    <a:srgbClr val="E8E8E8"/>
    <a:srgbClr val="FBE4E1"/>
    <a:srgbClr val="FCECEA"/>
    <a:srgbClr val="F2F2F2"/>
    <a:srgbClr val="E2E2E2"/>
    <a:srgbClr val="FCEEEE"/>
    <a:srgbClr val="C54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826" autoAdjust="0"/>
  </p:normalViewPr>
  <p:slideViewPr>
    <p:cSldViewPr snapToGrid="0">
      <p:cViewPr varScale="1">
        <p:scale>
          <a:sx n="66" d="100"/>
          <a:sy n="66" d="100"/>
        </p:scale>
        <p:origin x="1076" y="32"/>
      </p:cViewPr>
      <p:guideLst>
        <p:guide orient="horz" pos="5259"/>
        <p:guide orient="horz" pos="2069"/>
        <p:guide pos="28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2148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6"/>
            <a:ext cx="2945659" cy="496412"/>
          </a:xfrm>
          <a:prstGeom prst="rect">
            <a:avLst/>
          </a:prstGeom>
        </p:spPr>
        <p:txBody>
          <a:bodyPr vert="horz" lIns="95554" tIns="47779" rIns="95554" bIns="4777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52" y="6"/>
            <a:ext cx="2945659" cy="496412"/>
          </a:xfrm>
          <a:prstGeom prst="rect">
            <a:avLst/>
          </a:prstGeom>
        </p:spPr>
        <p:txBody>
          <a:bodyPr vert="horz" lIns="95554" tIns="47779" rIns="95554" bIns="47779" rtlCol="0"/>
          <a:lstStyle>
            <a:lvl1pPr algn="r">
              <a:defRPr sz="1300"/>
            </a:lvl1pPr>
          </a:lstStyle>
          <a:p>
            <a:fld id="{E640F6A5-9080-4E70-B802-25C28AB79C70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8" y="9430095"/>
            <a:ext cx="2945659" cy="496412"/>
          </a:xfrm>
          <a:prstGeom prst="rect">
            <a:avLst/>
          </a:prstGeom>
        </p:spPr>
        <p:txBody>
          <a:bodyPr vert="horz" lIns="95554" tIns="47779" rIns="95554" bIns="47779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52" y="9430095"/>
            <a:ext cx="2945659" cy="496412"/>
          </a:xfrm>
          <a:prstGeom prst="rect">
            <a:avLst/>
          </a:prstGeom>
        </p:spPr>
        <p:txBody>
          <a:bodyPr vert="horz" lIns="95554" tIns="47779" rIns="95554" bIns="47779" rtlCol="0" anchor="b"/>
          <a:lstStyle>
            <a:lvl1pPr algn="r">
              <a:defRPr sz="1300"/>
            </a:lvl1pPr>
          </a:lstStyle>
          <a:p>
            <a:fld id="{3820602F-4F05-45D9-805B-E85885946F2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6"/>
            <a:ext cx="2945659" cy="496412"/>
          </a:xfrm>
          <a:prstGeom prst="rect">
            <a:avLst/>
          </a:prstGeom>
        </p:spPr>
        <p:txBody>
          <a:bodyPr vert="horz" lIns="95554" tIns="47779" rIns="95554" bIns="4777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52" y="6"/>
            <a:ext cx="2945659" cy="496412"/>
          </a:xfrm>
          <a:prstGeom prst="rect">
            <a:avLst/>
          </a:prstGeom>
        </p:spPr>
        <p:txBody>
          <a:bodyPr vert="horz" lIns="95554" tIns="47779" rIns="95554" bIns="47779" rtlCol="0"/>
          <a:lstStyle>
            <a:lvl1pPr algn="r">
              <a:defRPr sz="1300"/>
            </a:lvl1pPr>
          </a:lstStyle>
          <a:p>
            <a:fld id="{02B4D840-579E-4A0A-8746-563BB81BFCF8}" type="datetimeFigureOut">
              <a:rPr lang="en-GB" smtClean="0"/>
              <a:pPr/>
              <a:t>21/04/2020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721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4" tIns="47779" rIns="95554" bIns="4777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5554" tIns="47779" rIns="95554" bIns="477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" y="9430095"/>
            <a:ext cx="2945659" cy="496412"/>
          </a:xfrm>
          <a:prstGeom prst="rect">
            <a:avLst/>
          </a:prstGeom>
        </p:spPr>
        <p:txBody>
          <a:bodyPr vert="horz" lIns="95554" tIns="47779" rIns="95554" bIns="4777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52" y="9430095"/>
            <a:ext cx="2945659" cy="496412"/>
          </a:xfrm>
          <a:prstGeom prst="rect">
            <a:avLst/>
          </a:prstGeom>
        </p:spPr>
        <p:txBody>
          <a:bodyPr vert="horz" lIns="95554" tIns="47779" rIns="95554" bIns="47779" rtlCol="0" anchor="b"/>
          <a:lstStyle>
            <a:lvl1pPr algn="r">
              <a:defRPr sz="1300"/>
            </a:lvl1pPr>
          </a:lstStyle>
          <a:p>
            <a:fld id="{B849F58B-522D-43AE-9196-6FF1A84B551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1pPr>
    <a:lvl2pPr marL="536311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2pPr>
    <a:lvl3pPr marL="1072621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3pPr>
    <a:lvl4pPr marL="1608932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4pPr>
    <a:lvl5pPr marL="2145243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5pPr>
    <a:lvl6pPr marL="2681554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6pPr>
    <a:lvl7pPr marL="3217864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7pPr>
    <a:lvl8pPr marL="3754175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8pPr>
    <a:lvl9pPr marL="4290486" algn="l" defTabSz="1072621" rtl="0" eaLnBrk="1" latinLnBrk="0" hangingPunct="1">
      <a:defRPr sz="14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D1137D-71D3-4CD4-BE9D-602926C8BAE3}" type="slidenum">
              <a:rPr lang="fr-FR"/>
              <a:pPr/>
              <a:t>1</a:t>
            </a:fld>
            <a:endParaRPr lang="fr-FR" dirty="0"/>
          </a:p>
        </p:txBody>
      </p:sp>
      <p:sp>
        <p:nvSpPr>
          <p:cNvPr id="92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891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F58B-522D-43AE-9196-6FF1A84B551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968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CF33-256A-4FAB-83BB-57A15EA659C8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5741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CF33-256A-4FAB-83BB-57A15EA659C8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9917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305EA31-1F26-44D6-99A8-702D0F52951F}"/>
              </a:ext>
            </a:extLst>
          </p:cNvPr>
          <p:cNvSpPr/>
          <p:nvPr userDrawn="1"/>
        </p:nvSpPr>
        <p:spPr>
          <a:xfrm>
            <a:off x="0" y="0"/>
            <a:ext cx="957129" cy="68592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/>
          </a:p>
        </p:txBody>
      </p:sp>
      <p:sp>
        <p:nvSpPr>
          <p:cNvPr id="14" name="Cover Subtitle"/>
          <p:cNvSpPr>
            <a:spLocks noGrp="1"/>
          </p:cNvSpPr>
          <p:nvPr>
            <p:ph type="subTitle" idx="1" hasCustomPrompt="1"/>
          </p:nvPr>
        </p:nvSpPr>
        <p:spPr>
          <a:xfrm>
            <a:off x="4134001" y="4074344"/>
            <a:ext cx="5422883" cy="2769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lvl1pPr marL="0" indent="0" algn="l" defTabSz="990564" rtl="0" eaLnBrk="1" latinLnBrk="0" hangingPunct="1">
              <a:spcBef>
                <a:spcPts val="975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GB" sz="2000" b="0" kern="1200" cap="none" spc="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subtitle</a:t>
            </a:r>
          </a:p>
        </p:txBody>
      </p:sp>
      <p:sp>
        <p:nvSpPr>
          <p:cNvPr id="16" name="Cover Title"/>
          <p:cNvSpPr>
            <a:spLocks noGrp="1"/>
          </p:cNvSpPr>
          <p:nvPr>
            <p:ph type="ctrTitle" hasCustomPrompt="1"/>
          </p:nvPr>
        </p:nvSpPr>
        <p:spPr>
          <a:xfrm>
            <a:off x="4134001" y="2702346"/>
            <a:ext cx="5422883" cy="88947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>
            <a:lvl1pPr marL="0" algn="l" defTabSz="990564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en-GB" sz="3400" b="1" kern="1200" spc="0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fr-FR" noProof="0" dirty="0"/>
              <a:t>CLICK TO </a:t>
            </a:r>
            <a:r>
              <a:rPr lang="fr-FR" noProof="0" dirty="0" err="1"/>
              <a:t>edit</a:t>
            </a:r>
            <a:r>
              <a:rPr lang="fr-FR" noProof="0" dirty="0"/>
              <a:t> </a:t>
            </a:r>
            <a:r>
              <a:rPr lang="fr-FR" noProof="0" dirty="0" err="1"/>
              <a:t>presentation</a:t>
            </a:r>
            <a:r>
              <a:rPr lang="fr-FR" noProof="0" dirty="0"/>
              <a:t> </a:t>
            </a:r>
            <a:r>
              <a:rPr lang="fr-FR" noProof="0" dirty="0" err="1"/>
              <a:t>title</a:t>
            </a:r>
            <a:endParaRPr lang="fr-FR" noProof="0" dirty="0"/>
          </a:p>
        </p:txBody>
      </p:sp>
      <p:sp>
        <p:nvSpPr>
          <p:cNvPr id="25" name="Privacy"/>
          <p:cNvSpPr>
            <a:spLocks noGrp="1"/>
          </p:cNvSpPr>
          <p:nvPr>
            <p:ph type="body" sz="quarter" idx="15" hasCustomPrompt="1"/>
          </p:nvPr>
        </p:nvSpPr>
        <p:spPr>
          <a:xfrm>
            <a:off x="4479455" y="311516"/>
            <a:ext cx="1411284" cy="1499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r" defTabSz="990564" rtl="0" eaLnBrk="1" latinLnBrk="0" hangingPunct="1">
              <a:spcBef>
                <a:spcPts val="0"/>
              </a:spcBef>
              <a:buNone/>
              <a:defRPr lang="en-US" sz="1083" b="0" kern="1200" cap="all" spc="217" baseline="0" dirty="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 noProof="0" dirty="0"/>
              <a:t>Type of </a:t>
            </a:r>
            <a:r>
              <a:rPr lang="fr-FR" noProof="0" dirty="0" err="1"/>
              <a:t>privacy</a:t>
            </a:r>
            <a:endParaRPr lang="fr-FR" noProof="0" dirty="0"/>
          </a:p>
        </p:txBody>
      </p:sp>
      <p:pic>
        <p:nvPicPr>
          <p:cNvPr id="7" name="Picture 11" descr="logo brd_banca ta_echipa ta.png"/>
          <p:cNvPicPr>
            <a:picLocks noChangeAspect="1"/>
          </p:cNvPicPr>
          <p:nvPr userDrawn="1"/>
        </p:nvPicPr>
        <p:blipFill>
          <a:blip r:embed="rId2" cstate="print"/>
          <a:srcRect l="12701" t="21645" r="6294" b="12701"/>
          <a:stretch>
            <a:fillRect/>
          </a:stretch>
        </p:blipFill>
        <p:spPr bwMode="auto">
          <a:xfrm>
            <a:off x="1105405" y="6018213"/>
            <a:ext cx="19446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0816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/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4000" y="451301"/>
            <a:ext cx="9258150" cy="23083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>
              <a:defRPr lang="en-US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6" name="Sources">
            <a:extLst>
              <a:ext uri="{FF2B5EF4-FFF2-40B4-BE49-F238E27FC236}">
                <a16:creationId xmlns:a16="http://schemas.microsoft.com/office/drawing/2014/main" id="{44691C9B-787E-48C1-BDA5-A310AD5E3E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44950"/>
            <a:ext cx="9259200" cy="147151"/>
          </a:xfrm>
          <a:prstGeom prst="rect">
            <a:avLst/>
          </a:prstGeom>
        </p:spPr>
        <p:txBody>
          <a:bodyPr tIns="0" rIns="0" bIns="36000" anchor="b" anchorCtr="0">
            <a:spAutoFit/>
          </a:bodyPr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8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C0168931-F605-4E53-922E-B5DE7077265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4000" y="936000"/>
            <a:ext cx="9259200" cy="21012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FontTx/>
              <a:buNone/>
              <a:defRPr lang="fr-FR" sz="1517" b="1" kern="1200" baseline="0" noProof="0" dirty="0">
                <a:solidFill>
                  <a:schemeClr val="bg2"/>
                </a:solidFill>
                <a:latin typeface="+mn-lt"/>
                <a:ea typeface="Source Sans Pro" pitchFamily="34" charset="0"/>
                <a:cs typeface="Arial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0" lvl="0" indent="0" algn="l" defTabSz="990564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</a:pPr>
            <a:r>
              <a:rPr lang="en-US" noProof="0" dirty="0"/>
              <a:t>Click to add sub-title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788D0F-DDF7-4033-A15A-D24B8AE8FA21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EBAF0065-3D22-49D7-BC76-C12278469DB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4000" y="1414800"/>
            <a:ext cx="9259200" cy="14055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1400"/>
            </a:lvl1pPr>
            <a:lvl2pPr marL="288000" indent="-144000"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"/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432000" indent="-144000">
              <a:spcBef>
                <a:spcPts val="600"/>
              </a:spcBef>
              <a:buFont typeface="Source Sans Pro" panose="020B0503030403020204" pitchFamily="34" charset="0"/>
              <a:buChar char="–"/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576000" indent="-144000">
              <a:spcBef>
                <a:spcPts val="400"/>
              </a:spcBef>
              <a:buClr>
                <a:schemeClr val="tx1"/>
              </a:buClr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>
              <a:lnSpc>
                <a:spcPct val="90000"/>
              </a:lnSpc>
              <a:spcBef>
                <a:spcPts val="1800"/>
              </a:spcBef>
              <a:defRPr sz="1400"/>
            </a:lvl5pPr>
          </a:lstStyle>
          <a:p>
            <a:pPr lvl="0"/>
            <a:r>
              <a:rPr lang="en-US" dirty="0"/>
              <a:t>First text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(paragraph title)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/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4000" y="432000"/>
            <a:ext cx="9204327" cy="25013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44950"/>
            <a:ext cx="9259200" cy="147151"/>
          </a:xfrm>
          <a:prstGeom prst="rect">
            <a:avLst/>
          </a:prstGeom>
        </p:spPr>
        <p:txBody>
          <a:bodyPr tIns="0" rIns="0" bIns="36000" anchor="b" anchorCtr="0">
            <a:spAutoFit/>
          </a:bodyPr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8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145554-7D16-47DF-A0A5-E6986D7FF91A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E686FAEA-0798-4A94-A949-6314EA6C5F9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4000" y="936000"/>
            <a:ext cx="9204000" cy="21012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FontTx/>
              <a:buNone/>
              <a:defRPr lang="fr-FR" sz="1517" b="1" kern="1200" baseline="0" noProof="0" dirty="0">
                <a:solidFill>
                  <a:schemeClr val="bg2"/>
                </a:solidFill>
                <a:latin typeface="+mn-lt"/>
                <a:ea typeface="Source Sans Pro" pitchFamily="34" charset="0"/>
                <a:cs typeface="Arial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0" lvl="0" indent="0" algn="l" defTabSz="990564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</a:pPr>
            <a:r>
              <a:rPr lang="en-US" noProof="0" dirty="0"/>
              <a:t>Click to add sub-title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0463BCE-CCCF-4B8F-8FB1-E4FA8101B55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188558" y="1414800"/>
            <a:ext cx="4393592" cy="423027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vert="horz" wrap="square" lIns="36000" tIns="36000" rIns="36000" bIns="36000" rtlCol="0">
            <a:noAutofit/>
          </a:bodyPr>
          <a:lstStyle>
            <a:lvl1pPr marL="77998" indent="-77998" algn="l" defTabSz="990564" rtl="0" eaLnBrk="1" latinLnBrk="0" hangingPunct="1">
              <a:spcBef>
                <a:spcPts val="433"/>
              </a:spcBef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Source Sans Pro" panose="020B0503030403020204" pitchFamily="34" charset="0"/>
              <a:buChar char="_"/>
              <a:defRPr lang="en-US" sz="14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>
              <a:defRPr lang="en-US" sz="1192" dirty="0" smtClean="0"/>
            </a:lvl2pPr>
            <a:lvl3pPr>
              <a:defRPr lang="en-US" sz="1192" dirty="0" smtClean="0"/>
            </a:lvl3pPr>
            <a:lvl4pPr>
              <a:defRPr lang="en-US" sz="1192" dirty="0" smtClean="0"/>
            </a:lvl4pPr>
            <a:lvl5pPr>
              <a:defRPr lang="en-US" sz="1517" dirty="0"/>
            </a:lvl5pPr>
          </a:lstStyle>
          <a:p>
            <a:pPr marL="155994" lvl="0" indent="-155994">
              <a:lnSpc>
                <a:spcPct val="90000"/>
              </a:lnSpc>
              <a:buClrTx/>
              <a:buSzPct val="100000"/>
              <a:buFont typeface="Wingdings" panose="05000000000000000000" pitchFamily="2" charset="2"/>
              <a:buChar char=""/>
            </a:pPr>
            <a:r>
              <a:rPr lang="fr-FR"/>
              <a:t>Modifier les styles du texte du masque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7008761F-CD57-48A0-B67A-B7F82D1E66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23850" y="1414800"/>
            <a:ext cx="4512150" cy="14055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1400"/>
            </a:lvl1pPr>
            <a:lvl2pPr marL="288000" indent="-144000">
              <a:spcBef>
                <a:spcPts val="600"/>
              </a:spcBef>
              <a:buClr>
                <a:schemeClr val="tx1"/>
              </a:buClr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432000" indent="-144000">
              <a:spcBef>
                <a:spcPts val="600"/>
              </a:spcBef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576000" indent="-144000">
              <a:spcBef>
                <a:spcPts val="400"/>
              </a:spcBef>
              <a:buClr>
                <a:schemeClr val="tx1"/>
              </a:buClr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>
              <a:lnSpc>
                <a:spcPct val="90000"/>
              </a:lnSpc>
              <a:spcBef>
                <a:spcPts val="1800"/>
              </a:spcBef>
              <a:defRPr sz="1400"/>
            </a:lvl5pPr>
          </a:lstStyle>
          <a:p>
            <a:pPr lvl="0"/>
            <a:r>
              <a:rPr lang="en-US" dirty="0"/>
              <a:t>First text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(paragraph title)</a:t>
            </a:r>
          </a:p>
        </p:txBody>
      </p:sp>
    </p:spTree>
    <p:extLst>
      <p:ext uri="{BB962C8B-B14F-4D97-AF65-F5344CB8AC3E}">
        <p14:creationId xmlns:p14="http://schemas.microsoft.com/office/powerpoint/2010/main" val="4227942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Right side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/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4000" y="432000"/>
            <a:ext cx="6120000" cy="25013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44950"/>
            <a:ext cx="6120000" cy="147151"/>
          </a:xfrm>
          <a:prstGeom prst="rect">
            <a:avLst/>
          </a:prstGeom>
        </p:spPr>
        <p:txBody>
          <a:bodyPr tIns="0" rIns="0" bIns="36000" anchor="b" anchorCtr="0">
            <a:spAutoFit/>
          </a:bodyPr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8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145554-7D16-47DF-A0A5-E6986D7FF91A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E686FAEA-0798-4A94-A949-6314EA6C5F9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4000" y="936000"/>
            <a:ext cx="6120000" cy="21012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FontTx/>
              <a:buNone/>
              <a:defRPr lang="fr-FR" sz="1517" b="1" i="0" kern="1200" baseline="0" noProof="0" dirty="0">
                <a:solidFill>
                  <a:schemeClr val="bg2"/>
                </a:solidFill>
                <a:latin typeface="+mn-lt"/>
                <a:ea typeface="Source Sans Pro" pitchFamily="34" charset="0"/>
                <a:cs typeface="Arial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0" lvl="0" indent="0" algn="l" defTabSz="990564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  <a:buFontTx/>
              <a:buNone/>
            </a:pPr>
            <a:r>
              <a:rPr lang="en-US" noProof="0" dirty="0"/>
              <a:t>Click to add sub-title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E4D5E082-19E9-4D8D-9F6C-D1503B0154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000" y="1414800"/>
            <a:ext cx="6120000" cy="140551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>
              <a:defRPr lang="en-US" sz="1400" dirty="0"/>
            </a:lvl1pPr>
            <a:lvl2pPr marL="288000" indent="-144000">
              <a:spcBef>
                <a:spcPts val="600"/>
              </a:spcBef>
              <a:buClr>
                <a:schemeClr val="tx1"/>
              </a:buClr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432000" indent="-144000">
              <a:spcBef>
                <a:spcPts val="600"/>
              </a:spcBef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576000" indent="-144000">
              <a:spcBef>
                <a:spcPts val="400"/>
              </a:spcBef>
              <a:buClr>
                <a:schemeClr val="tx1"/>
              </a:buClr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>
              <a:lnSpc>
                <a:spcPct val="90000"/>
              </a:lnSpc>
              <a:spcBef>
                <a:spcPts val="1800"/>
              </a:spcBef>
              <a:defRPr lang="en-US" sz="1400" dirty="0"/>
            </a:lvl5pPr>
          </a:lstStyle>
          <a:p>
            <a:pPr lvl="0"/>
            <a:r>
              <a:rPr lang="en-US" dirty="0"/>
              <a:t>First text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(paragraph title)</a:t>
            </a:r>
          </a:p>
        </p:txBody>
      </p:sp>
    </p:spTree>
    <p:extLst>
      <p:ext uri="{BB962C8B-B14F-4D97-AF65-F5344CB8AC3E}">
        <p14:creationId xmlns:p14="http://schemas.microsoft.com/office/powerpoint/2010/main" val="3128316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Left side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/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63869" y="6000004"/>
            <a:ext cx="6120000" cy="192097"/>
          </a:xfrm>
          <a:prstGeom prst="rect">
            <a:avLst/>
          </a:prstGeom>
        </p:spPr>
        <p:txBody>
          <a:bodyPr tIns="0" rIns="0" bIns="36000" anchor="b" anchorCtr="0"/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758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B620084-3877-4EDA-8E7A-9F6B0576B80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462150" y="1414800"/>
            <a:ext cx="6120000" cy="14055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1400"/>
            </a:lvl1pPr>
            <a:lvl2pPr marL="288000" indent="-144000">
              <a:spcBef>
                <a:spcPts val="600"/>
              </a:spcBef>
              <a:buClr>
                <a:schemeClr val="tx1"/>
              </a:buClr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432000" indent="-144000">
              <a:spcBef>
                <a:spcPts val="600"/>
              </a:spcBef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576000" indent="-144000">
              <a:spcBef>
                <a:spcPts val="400"/>
              </a:spcBef>
              <a:buClr>
                <a:schemeClr val="tx1"/>
              </a:buClr>
              <a:defRPr lang="en-US" sz="1400" kern="1200" noProof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>
              <a:lnSpc>
                <a:spcPct val="90000"/>
              </a:lnSpc>
              <a:spcBef>
                <a:spcPts val="1800"/>
              </a:spcBef>
              <a:defRPr sz="1400"/>
            </a:lvl5pPr>
          </a:lstStyle>
          <a:p>
            <a:pPr lvl="0"/>
            <a:r>
              <a:rPr lang="en-US" dirty="0"/>
              <a:t>First text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(paragraph title)</a:t>
            </a:r>
          </a:p>
        </p:txBody>
      </p:sp>
    </p:spTree>
    <p:extLst>
      <p:ext uri="{BB962C8B-B14F-4D97-AF65-F5344CB8AC3E}">
        <p14:creationId xmlns:p14="http://schemas.microsoft.com/office/powerpoint/2010/main" val="23622051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/>
          </a:p>
        </p:txBody>
      </p:sp>
      <p:sp>
        <p:nvSpPr>
          <p:cNvPr id="2" name="ToC Title"/>
          <p:cNvSpPr>
            <a:spLocks noGrp="1"/>
          </p:cNvSpPr>
          <p:nvPr>
            <p:ph type="title" hasCustomPrompt="1"/>
          </p:nvPr>
        </p:nvSpPr>
        <p:spPr>
          <a:xfrm>
            <a:off x="324000" y="432000"/>
            <a:ext cx="9204000" cy="250133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5" name="ToC Content"/>
          <p:cNvSpPr>
            <a:spLocks noGrp="1"/>
          </p:cNvSpPr>
          <p:nvPr>
            <p:ph idx="1" hasCustomPrompt="1"/>
          </p:nvPr>
        </p:nvSpPr>
        <p:spPr>
          <a:xfrm>
            <a:off x="324000" y="1414800"/>
            <a:ext cx="9234605" cy="54989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389986" indent="-389986">
              <a:spcBef>
                <a:spcPts val="1083"/>
              </a:spcBef>
              <a:spcAft>
                <a:spcPts val="217"/>
              </a:spcAft>
              <a:buClr>
                <a:srgbClr val="E60028"/>
              </a:buClr>
              <a:buSzPct val="100000"/>
              <a:buFont typeface="+mj-lt"/>
              <a:buNone/>
              <a:tabLst>
                <a:tab pos="9131761" algn="r"/>
              </a:tabLst>
              <a:defRPr sz="2000" b="1" cap="all" baseline="0">
                <a:solidFill>
                  <a:srgbClr val="E60028"/>
                </a:solidFill>
                <a:latin typeface="+mn-lt"/>
              </a:defRPr>
            </a:lvl1pPr>
            <a:lvl2pPr marL="779972" indent="-389986">
              <a:spcBef>
                <a:spcPts val="217"/>
              </a:spcBef>
              <a:buClrTx/>
              <a:buSzPct val="100000"/>
              <a:buFont typeface="+mj-lt"/>
              <a:buAutoNum type="alphaUcPeriod"/>
              <a:tabLst>
                <a:tab pos="9131761" algn="r"/>
              </a:tabLst>
              <a:defRPr sz="1600" cap="none" baseline="0">
                <a:latin typeface="+mn-lt"/>
              </a:defRPr>
            </a:lvl2pPr>
            <a:lvl3pPr marL="389986" indent="0">
              <a:spcBef>
                <a:spcPts val="3033"/>
              </a:spcBef>
              <a:buNone/>
              <a:tabLst>
                <a:tab pos="9131761" algn="r"/>
              </a:tabLst>
              <a:defRPr sz="1517" b="0" cap="all" baseline="0">
                <a:solidFill>
                  <a:srgbClr val="E60028"/>
                </a:solidFill>
              </a:defRPr>
            </a:lvl3pPr>
            <a:lvl4pPr marL="779972" indent="-389986">
              <a:spcBef>
                <a:spcPts val="217"/>
              </a:spcBef>
              <a:buClrTx/>
              <a:buFont typeface="+mj-lt"/>
              <a:buAutoNum type="alphaUcPeriod"/>
              <a:tabLst>
                <a:tab pos="9131761" algn="r"/>
              </a:tabLst>
              <a:defRPr sz="1300" cap="none" baseline="0"/>
            </a:lvl4pPr>
            <a:lvl5pPr marL="584979" indent="0">
              <a:buNone/>
              <a:tabLst>
                <a:tab pos="8653676" algn="r"/>
              </a:tabLst>
              <a:defRPr sz="867" cap="all" baseline="0"/>
            </a:lvl5pPr>
          </a:lstStyle>
          <a:p>
            <a:pPr lvl="0"/>
            <a:r>
              <a:rPr lang="en-US" noProof="0" dirty="0"/>
              <a:t>CLICK TO add section title</a:t>
            </a:r>
          </a:p>
          <a:p>
            <a:pPr lvl="1"/>
            <a:r>
              <a:rPr lang="en-US" noProof="0" dirty="0"/>
              <a:t>Increase level to add subsection title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2E0767-2C7B-4A8B-88C1-F85FEC17A762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/>
          </a:p>
        </p:txBody>
      </p:sp>
      <p:sp>
        <p:nvSpPr>
          <p:cNvPr id="7" name="Disclaimer Text"/>
          <p:cNvSpPr>
            <a:spLocks noGrp="1"/>
          </p:cNvSpPr>
          <p:nvPr>
            <p:ph type="body" sz="quarter" idx="14" hasCustomPrompt="1"/>
          </p:nvPr>
        </p:nvSpPr>
        <p:spPr>
          <a:xfrm>
            <a:off x="324000" y="1414800"/>
            <a:ext cx="9234605" cy="160813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>
              <a:lnSpc>
                <a:spcPct val="95000"/>
              </a:lnSpc>
              <a:spcBef>
                <a:spcPts val="650"/>
              </a:spcBef>
              <a:spcAft>
                <a:spcPts val="0"/>
              </a:spcAft>
              <a:buFontTx/>
              <a:buNone/>
              <a:defRPr sz="1100" b="0" i="0">
                <a:solidFill>
                  <a:schemeClr val="tx1"/>
                </a:solidFill>
                <a:latin typeface="+mn-lt"/>
                <a:ea typeface="Source Sans Pro" pitchFamily="34" charset="0"/>
              </a:defRPr>
            </a:lvl1pPr>
            <a:lvl2pPr marL="194993" indent="-194993">
              <a:spcBef>
                <a:spcPts val="650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itchFamily="34" charset="0"/>
              <a:buChar char="-"/>
              <a:defRPr sz="1192" b="0" i="1">
                <a:solidFill>
                  <a:schemeClr val="tx1"/>
                </a:solidFill>
              </a:defRPr>
            </a:lvl2pPr>
            <a:lvl3pPr marL="389986" indent="-194993">
              <a:spcBef>
                <a:spcPts val="217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Arial" pitchFamily="34" charset="0"/>
              <a:buChar char="-"/>
              <a:defRPr sz="1192" i="1"/>
            </a:lvl3pPr>
            <a:lvl4pPr marL="272991" indent="-116995">
              <a:spcBef>
                <a:spcPts val="108"/>
              </a:spcBef>
              <a:buClr>
                <a:schemeClr val="tx2"/>
              </a:buClr>
              <a:buSzPct val="90000"/>
              <a:buFont typeface="Arial" pitchFamily="34" charset="0"/>
              <a:buChar char="●"/>
              <a:defRPr sz="1192" i="1"/>
            </a:lvl4pPr>
            <a:lvl5pPr marL="389986" indent="-116995">
              <a:spcBef>
                <a:spcPts val="108"/>
              </a:spcBef>
              <a:buClr>
                <a:schemeClr val="tx2"/>
              </a:buClr>
              <a:buSzPct val="90000"/>
              <a:buFont typeface="Wingdings 3" pitchFamily="18" charset="2"/>
              <a:buChar char=""/>
              <a:defRPr sz="1192" i="1"/>
            </a:lvl5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5" name="Disclaimer Title"/>
          <p:cNvSpPr>
            <a:spLocks noGrp="1"/>
          </p:cNvSpPr>
          <p:nvPr>
            <p:ph type="title" hasCustomPrompt="1"/>
          </p:nvPr>
        </p:nvSpPr>
        <p:spPr>
          <a:xfrm>
            <a:off x="324000" y="432000"/>
            <a:ext cx="9204000" cy="250133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9" name="Sources">
            <a:extLst>
              <a:ext uri="{FF2B5EF4-FFF2-40B4-BE49-F238E27FC236}">
                <a16:creationId xmlns:a16="http://schemas.microsoft.com/office/drawing/2014/main" id="{66CDEB1D-B8F5-47BA-8571-0C6D5BB9DF2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44950"/>
            <a:ext cx="9259200" cy="147151"/>
          </a:xfrm>
          <a:prstGeom prst="rect">
            <a:avLst/>
          </a:prstGeom>
        </p:spPr>
        <p:txBody>
          <a:bodyPr tIns="0" rIns="0" bIns="36000" anchor="b" anchorCtr="0">
            <a:spAutoFit/>
          </a:bodyPr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8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C1BBD5-C468-4B07-AEDC-B9D783237610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396939" y="64592"/>
            <a:ext cx="2000570" cy="187799"/>
          </a:xfrm>
        </p:spPr>
        <p:txBody>
          <a:bodyPr tIns="36000" bIns="36000"/>
          <a:lstStyle>
            <a:lvl1pPr>
              <a:buNone/>
              <a:defRPr lang="en-US" sz="831" b="0" kern="1200" cap="all" spc="92" baseline="0" noProof="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marL="0" marR="0" lvl="0" indent="-166176" algn="l" defTabSz="844174" rtl="0" eaLnBrk="1" fontAlgn="auto" latinLnBrk="0" hangingPunct="1">
              <a:lnSpc>
                <a:spcPct val="90000"/>
              </a:lnSpc>
              <a:spcBef>
                <a:spcPts val="1108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en-US" dirty="0" smtClean="0"/>
              <a:t>X – Insert section title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39" y="326978"/>
            <a:ext cx="9126412" cy="22730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1477" b="0" cap="all" baseline="0"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96939" y="1185865"/>
            <a:ext cx="9126412" cy="140551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96939" y="6141399"/>
            <a:ext cx="9126412" cy="138752"/>
          </a:xfrm>
        </p:spPr>
        <p:txBody>
          <a:bodyPr vert="horz" wrap="square" lIns="0" tIns="0" rIns="0" bIns="36000" rtlCol="0" anchor="b" anchorCtr="0">
            <a:spAutoFit/>
          </a:bodyPr>
          <a:lstStyle>
            <a:lvl1pPr marL="1466" indent="-1466">
              <a:spcBef>
                <a:spcPts val="0"/>
              </a:spcBef>
              <a:buNone/>
              <a:defRPr lang="en-GB" sz="739" b="0" i="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6176" indent="-166176">
              <a:spcBef>
                <a:spcPts val="0"/>
              </a:spcBef>
              <a:buNone/>
              <a:defRPr sz="646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249149" lvl="0" indent="-249149" algn="l" defTabSz="844174" rtl="0" eaLnBrk="1" latinLnBrk="0" hangingPunct="1">
              <a:spcBef>
                <a:spcPts val="0"/>
              </a:spcBef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None/>
            </a:pPr>
            <a:r>
              <a:rPr lang="en-GB" noProof="0" dirty="0" smtClean="0"/>
              <a:t>Click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097550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553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03648" y="3982433"/>
            <a:ext cx="8698706" cy="784830"/>
          </a:xfrm>
        </p:spPr>
        <p:txBody>
          <a:bodyPr/>
          <a:lstStyle>
            <a:lvl1pPr algn="ctr">
              <a:defRPr sz="3400" b="0"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9543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03648" y="1295400"/>
            <a:ext cx="8698706" cy="166199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Wingdings" pitchFamily="2" charset="2"/>
              <a:buNone/>
              <a:defRPr sz="12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95437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03648" y="4849814"/>
            <a:ext cx="8698706" cy="479425"/>
          </a:xfrm>
        </p:spPr>
        <p:txBody>
          <a:bodyPr rIns="0" anchor="b"/>
          <a:lstStyle>
            <a:lvl1pPr algn="ctr">
              <a:defRPr sz="1100"/>
            </a:lvl1pPr>
          </a:lstStyle>
          <a:p>
            <a:endParaRPr lang="fr-FR" dirty="0"/>
          </a:p>
        </p:txBody>
      </p:sp>
      <p:sp>
        <p:nvSpPr>
          <p:cNvPr id="954380" name="Line 12"/>
          <p:cNvSpPr>
            <a:spLocks noChangeShapeType="1"/>
          </p:cNvSpPr>
          <p:nvPr/>
        </p:nvSpPr>
        <p:spPr bwMode="gray">
          <a:xfrm flipV="1">
            <a:off x="4953000" y="209550"/>
            <a:ext cx="0" cy="266700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2112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943" y="5692349"/>
            <a:ext cx="3216268" cy="92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43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">
            <a:extLst>
              <a:ext uri="{FF2B5EF4-FFF2-40B4-BE49-F238E27FC236}">
                <a16:creationId xmlns:a16="http://schemas.microsoft.com/office/drawing/2014/main" id="{2EF15FF5-02DC-489F-B615-26E24897311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3900000" cy="6858000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algn="ctr">
              <a:buNone/>
              <a:defRPr b="0" i="1" baseline="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fr-FR" dirty="0"/>
              <a:t>Click to insert </a:t>
            </a:r>
            <a:r>
              <a:rPr lang="fr-FR" dirty="0" err="1"/>
              <a:t>picture</a:t>
            </a:r>
            <a:endParaRPr lang="en-US" dirty="0"/>
          </a:p>
        </p:txBody>
      </p:sp>
      <p:sp>
        <p:nvSpPr>
          <p:cNvPr id="14" name="Cover Subtitle"/>
          <p:cNvSpPr>
            <a:spLocks noGrp="1"/>
          </p:cNvSpPr>
          <p:nvPr>
            <p:ph type="subTitle" idx="1" hasCustomPrompt="1"/>
          </p:nvPr>
        </p:nvSpPr>
        <p:spPr>
          <a:xfrm>
            <a:off x="4134001" y="4075200"/>
            <a:ext cx="5422883" cy="2769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lvl1pPr marL="0" indent="0" algn="l" defTabSz="990564" rtl="0" eaLnBrk="1" latinLnBrk="0" hangingPunct="1">
              <a:spcBef>
                <a:spcPts val="975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GB" sz="2000" b="0" kern="1200" cap="none" spc="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95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subtitle</a:t>
            </a:r>
          </a:p>
        </p:txBody>
      </p:sp>
      <p:sp>
        <p:nvSpPr>
          <p:cNvPr id="16" name="Cover Title"/>
          <p:cNvSpPr>
            <a:spLocks noGrp="1"/>
          </p:cNvSpPr>
          <p:nvPr>
            <p:ph type="ctrTitle" hasCustomPrompt="1"/>
          </p:nvPr>
        </p:nvSpPr>
        <p:spPr>
          <a:xfrm>
            <a:off x="4134001" y="2703600"/>
            <a:ext cx="5422883" cy="88947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>
            <a:lvl1pPr marL="0" algn="l" defTabSz="990564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en-GB" sz="3400" b="1" kern="1200" spc="0" baseline="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noProof="0" dirty="0"/>
              <a:t>CLICK TO edit presentation title</a:t>
            </a:r>
          </a:p>
        </p:txBody>
      </p:sp>
      <p:sp>
        <p:nvSpPr>
          <p:cNvPr id="25" name="Privacy"/>
          <p:cNvSpPr>
            <a:spLocks noGrp="1"/>
          </p:cNvSpPr>
          <p:nvPr>
            <p:ph type="body" sz="quarter" idx="15" hasCustomPrompt="1"/>
          </p:nvPr>
        </p:nvSpPr>
        <p:spPr>
          <a:xfrm>
            <a:off x="8145600" y="226058"/>
            <a:ext cx="1411284" cy="1499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r" defTabSz="990564" rtl="0" eaLnBrk="1" latinLnBrk="0" hangingPunct="1">
              <a:spcBef>
                <a:spcPts val="0"/>
              </a:spcBef>
              <a:buNone/>
              <a:defRPr lang="en-US" sz="1083" b="0" kern="1200" cap="all" spc="217" baseline="0" dirty="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 noProof="0" dirty="0"/>
              <a:t>Type of </a:t>
            </a:r>
            <a:r>
              <a:rPr lang="fr-FR" noProof="0" dirty="0" err="1"/>
              <a:t>privacy</a:t>
            </a:r>
            <a:endParaRPr lang="fr-FR" noProof="0" dirty="0"/>
          </a:p>
        </p:txBody>
      </p:sp>
      <p:sp>
        <p:nvSpPr>
          <p:cNvPr id="12" name="DatePresent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4134004" y="236316"/>
            <a:ext cx="419089" cy="1499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l" defTabSz="990564" rtl="0" eaLnBrk="1" latinLnBrk="0" hangingPunct="1">
              <a:spcBef>
                <a:spcPts val="0"/>
              </a:spcBef>
              <a:buNone/>
              <a:defRPr lang="en-US" sz="1083" b="0" kern="1200" cap="all" spc="217" baseline="0" dirty="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pic>
        <p:nvPicPr>
          <p:cNvPr id="9" name="Picture 11" descr="logo brd_banca ta_echipa ta.png"/>
          <p:cNvPicPr>
            <a:picLocks noChangeAspect="1"/>
          </p:cNvPicPr>
          <p:nvPr userDrawn="1"/>
        </p:nvPicPr>
        <p:blipFill>
          <a:blip r:embed="rId2" cstate="print"/>
          <a:srcRect l="12701" t="21645" r="6294" b="12701"/>
          <a:stretch>
            <a:fillRect/>
          </a:stretch>
        </p:blipFill>
        <p:spPr bwMode="auto">
          <a:xfrm>
            <a:off x="250825" y="6018213"/>
            <a:ext cx="19446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_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ver Subtitle"/>
          <p:cNvSpPr>
            <a:spLocks noGrp="1"/>
          </p:cNvSpPr>
          <p:nvPr>
            <p:ph type="subTitle" idx="1" hasCustomPrompt="1"/>
          </p:nvPr>
        </p:nvSpPr>
        <p:spPr>
          <a:xfrm>
            <a:off x="342900" y="3621006"/>
            <a:ext cx="9239250" cy="2769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lvl1pPr marL="0" indent="0" algn="l" defTabSz="990564" rtl="0" eaLnBrk="1" latinLnBrk="0" hangingPunct="1">
              <a:spcBef>
                <a:spcPts val="975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GB" sz="2000" b="0" kern="1200" cap="none" spc="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95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subtitle</a:t>
            </a:r>
          </a:p>
        </p:txBody>
      </p:sp>
      <p:sp>
        <p:nvSpPr>
          <p:cNvPr id="16" name="Cover Title"/>
          <p:cNvSpPr>
            <a:spLocks noGrp="1"/>
          </p:cNvSpPr>
          <p:nvPr>
            <p:ph type="ctrTitle" hasCustomPrompt="1"/>
          </p:nvPr>
        </p:nvSpPr>
        <p:spPr>
          <a:xfrm>
            <a:off x="342900" y="2694143"/>
            <a:ext cx="9239250" cy="44473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>
            <a:lvl1pPr marL="0" algn="l" defTabSz="990564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en-GB" sz="3400" b="1" kern="1200" spc="0" baseline="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noProof="0" dirty="0"/>
              <a:t>CLICK TO edit presentation title</a:t>
            </a:r>
          </a:p>
        </p:txBody>
      </p:sp>
      <p:sp>
        <p:nvSpPr>
          <p:cNvPr id="25" name="Privacy"/>
          <p:cNvSpPr>
            <a:spLocks noGrp="1"/>
          </p:cNvSpPr>
          <p:nvPr>
            <p:ph type="body" sz="quarter" idx="15" hasCustomPrompt="1"/>
          </p:nvPr>
        </p:nvSpPr>
        <p:spPr>
          <a:xfrm>
            <a:off x="8145600" y="226058"/>
            <a:ext cx="1411284" cy="1499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r" defTabSz="990564" rtl="0" eaLnBrk="1" latinLnBrk="0" hangingPunct="1">
              <a:spcBef>
                <a:spcPts val="0"/>
              </a:spcBef>
              <a:buNone/>
              <a:defRPr lang="en-US" sz="1083" b="0" kern="1200" cap="all" spc="217" baseline="0" dirty="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fr-FR" noProof="0" dirty="0"/>
              <a:t>Type of </a:t>
            </a:r>
            <a:r>
              <a:rPr lang="fr-FR" noProof="0" dirty="0" err="1"/>
              <a:t>privacy</a:t>
            </a:r>
            <a:endParaRPr lang="fr-FR" noProof="0" dirty="0"/>
          </a:p>
        </p:txBody>
      </p:sp>
      <p:sp>
        <p:nvSpPr>
          <p:cNvPr id="12" name="DatePresent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3" y="236316"/>
            <a:ext cx="419089" cy="14997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lvl1pPr marL="0" indent="0" algn="l" defTabSz="990564" rtl="0" eaLnBrk="1" latinLnBrk="0" hangingPunct="1">
              <a:spcBef>
                <a:spcPts val="0"/>
              </a:spcBef>
              <a:buNone/>
              <a:defRPr lang="en-US" sz="1083" b="0" kern="1200" cap="all" spc="217" baseline="0" dirty="0">
                <a:solidFill>
                  <a:schemeClr val="tx1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/>
              <a:t>DATE</a:t>
            </a:r>
          </a:p>
        </p:txBody>
      </p:sp>
      <p:pic>
        <p:nvPicPr>
          <p:cNvPr id="7" name="Picture 11" descr="logo brd_banca ta_echipa ta.png"/>
          <p:cNvPicPr>
            <a:picLocks noChangeAspect="1"/>
          </p:cNvPicPr>
          <p:nvPr userDrawn="1"/>
        </p:nvPicPr>
        <p:blipFill>
          <a:blip r:embed="rId2" cstate="print"/>
          <a:srcRect l="12701" t="21645" r="6294" b="12701"/>
          <a:stretch>
            <a:fillRect/>
          </a:stretch>
        </p:blipFill>
        <p:spPr bwMode="auto">
          <a:xfrm>
            <a:off x="250825" y="6018213"/>
            <a:ext cx="19446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2082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_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092000" y="3440635"/>
            <a:ext cx="4290000" cy="800347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>
            <a:lvl1pPr>
              <a:defRPr lang="fr-FR" sz="3400" b="1" spc="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/>
            <a:r>
              <a:rPr lang="en-US" noProof="0" dirty="0"/>
              <a:t>CLICK TO edit section title</a:t>
            </a:r>
          </a:p>
        </p:txBody>
      </p:sp>
      <p:sp>
        <p:nvSpPr>
          <p:cNvPr id="14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1092004" y="2145226"/>
            <a:ext cx="670055" cy="935256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spAutoFit/>
          </a:bodyPr>
          <a:lstStyle>
            <a:lvl1pPr marL="0" indent="0">
              <a:buNone/>
              <a:defRPr lang="fr-FR" sz="7150" cap="all" spc="0" noProof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547930" lvl="0" indent="-74292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noProof="0" dirty="0"/>
              <a:t>#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2000" y="4930950"/>
            <a:ext cx="4290000" cy="27007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90564" rtl="0" eaLnBrk="1" latinLnBrk="0" hangingPunct="1">
              <a:spcBef>
                <a:spcPts val="433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950" b="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>
              <a:spcBef>
                <a:spcPts val="433"/>
              </a:spcBef>
              <a:buNone/>
              <a:defRPr lang="en-GB" sz="1950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subsection title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9BE19C-1469-4296-A028-12303FE1AB84}"/>
              </a:ext>
            </a:extLst>
          </p:cNvPr>
          <p:cNvSpPr/>
          <p:nvPr userDrawn="1"/>
        </p:nvSpPr>
        <p:spPr>
          <a:xfrm>
            <a:off x="5616000" y="0"/>
            <a:ext cx="4290000" cy="68592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/>
          </a:p>
        </p:txBody>
      </p:sp>
      <p:pic>
        <p:nvPicPr>
          <p:cNvPr id="7" name="Picture 11" descr="logo brd_banca ta_echipa ta.png"/>
          <p:cNvPicPr>
            <a:picLocks noChangeAspect="1"/>
          </p:cNvPicPr>
          <p:nvPr userDrawn="1"/>
        </p:nvPicPr>
        <p:blipFill>
          <a:blip r:embed="rId2" cstate="print"/>
          <a:srcRect l="12701" t="21645" r="6294" b="12701"/>
          <a:stretch>
            <a:fillRect/>
          </a:stretch>
        </p:blipFill>
        <p:spPr bwMode="auto">
          <a:xfrm>
            <a:off x="250825" y="6018213"/>
            <a:ext cx="19446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1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092000" y="3441600"/>
            <a:ext cx="4290000" cy="800347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>
            <a:lvl1pPr>
              <a:defRPr lang="fr-FR" sz="3400" b="1" spc="0" noProof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/>
            <a:r>
              <a:rPr lang="en-US" noProof="0" dirty="0"/>
              <a:t>CLICK TO edit section title</a:t>
            </a:r>
          </a:p>
        </p:txBody>
      </p:sp>
      <p:sp>
        <p:nvSpPr>
          <p:cNvPr id="14" name="Text Placeholder 33"/>
          <p:cNvSpPr>
            <a:spLocks noGrp="1"/>
          </p:cNvSpPr>
          <p:nvPr>
            <p:ph type="body" sz="quarter" idx="11" hasCustomPrompt="1"/>
          </p:nvPr>
        </p:nvSpPr>
        <p:spPr>
          <a:xfrm>
            <a:off x="1092004" y="2145600"/>
            <a:ext cx="670055" cy="935256"/>
          </a:xfrm>
          <a:prstGeom prst="rect">
            <a:avLst/>
          </a:prstGeom>
          <a:noFill/>
        </p:spPr>
        <p:txBody>
          <a:bodyPr vert="horz" wrap="none" lIns="0" tIns="0" rIns="0" bIns="0" rtlCol="0" anchor="b">
            <a:spAutoFit/>
          </a:bodyPr>
          <a:lstStyle>
            <a:lvl1pPr marL="0" indent="0">
              <a:buNone/>
              <a:defRPr lang="fr-FR" sz="7150" cap="all" spc="0" noProof="0" dirty="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547930" lvl="0" indent="-74292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noProof="0" dirty="0"/>
              <a:t>#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2000" y="4932000"/>
            <a:ext cx="4290000" cy="27007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90564" rtl="0" eaLnBrk="1" latinLnBrk="0" hangingPunct="1">
              <a:spcBef>
                <a:spcPts val="433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950" b="0" kern="1200" cap="none" baseline="0" dirty="0" smtClean="0">
                <a:solidFill>
                  <a:schemeClr val="bg2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>
              <a:spcBef>
                <a:spcPts val="433"/>
              </a:spcBef>
              <a:buNone/>
              <a:defRPr lang="en-GB" sz="1950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subsection title</a:t>
            </a:r>
          </a:p>
        </p:txBody>
      </p:sp>
      <p:sp>
        <p:nvSpPr>
          <p:cNvPr id="10" name="Picture Placeholder">
            <a:extLst>
              <a:ext uri="{FF2B5EF4-FFF2-40B4-BE49-F238E27FC236}">
                <a16:creationId xmlns:a16="http://schemas.microsoft.com/office/drawing/2014/main" id="{92FE1E90-E065-4F26-BC40-02F0B35BAEC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16000" y="0"/>
            <a:ext cx="4290000" cy="6858000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algn="ctr">
              <a:buNone/>
              <a:defRPr b="0" i="1" baseline="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fr-FR" dirty="0"/>
              <a:t>Click to insert </a:t>
            </a:r>
            <a:r>
              <a:rPr lang="fr-FR" dirty="0" err="1"/>
              <a:t>picture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3868EE-F0FE-479A-828A-05F361CE148B}"/>
              </a:ext>
            </a:extLst>
          </p:cNvPr>
          <p:cNvSpPr/>
          <p:nvPr userDrawn="1"/>
        </p:nvSpPr>
        <p:spPr>
          <a:xfrm>
            <a:off x="419961" y="3092400"/>
            <a:ext cx="4104000" cy="108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>
              <a:latin typeface="Quicksand Light" pitchFamily="2" charset="0"/>
            </a:endParaRPr>
          </a:p>
        </p:txBody>
      </p:sp>
      <p:pic>
        <p:nvPicPr>
          <p:cNvPr id="12" name="Picture 11" descr="logo brd_banca ta_echipa ta.png"/>
          <p:cNvPicPr>
            <a:picLocks noChangeAspect="1"/>
          </p:cNvPicPr>
          <p:nvPr userDrawn="1"/>
        </p:nvPicPr>
        <p:blipFill>
          <a:blip r:embed="rId2" cstate="print"/>
          <a:srcRect l="12701" t="21645" r="6294" b="12701"/>
          <a:stretch>
            <a:fillRect/>
          </a:stretch>
        </p:blipFill>
        <p:spPr bwMode="auto">
          <a:xfrm>
            <a:off x="250825" y="6018213"/>
            <a:ext cx="19446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14730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_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858000" y="2416459"/>
            <a:ext cx="4290000" cy="800347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lvl1pPr>
              <a:defRPr lang="fr-FR" sz="3400" b="1" spc="0" noProof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/>
            <a:r>
              <a:rPr lang="en-US" noProof="0" dirty="0"/>
              <a:t>CLICK TO edit 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8000" y="3637357"/>
            <a:ext cx="4290000" cy="27007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90564" rtl="0" eaLnBrk="1" latinLnBrk="0" hangingPunct="1">
              <a:spcBef>
                <a:spcPts val="433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950" b="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>
              <a:spcBef>
                <a:spcPts val="433"/>
              </a:spcBef>
              <a:buNone/>
              <a:defRPr lang="en-GB" sz="1950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subsection title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9BE19C-1469-4296-A028-12303FE1AB84}"/>
              </a:ext>
            </a:extLst>
          </p:cNvPr>
          <p:cNvSpPr/>
          <p:nvPr userDrawn="1"/>
        </p:nvSpPr>
        <p:spPr>
          <a:xfrm>
            <a:off x="5616000" y="0"/>
            <a:ext cx="4290000" cy="68592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21A9E0-8BC8-4711-81B6-F5BEB3131FAF}"/>
              </a:ext>
            </a:extLst>
          </p:cNvPr>
          <p:cNvSpPr/>
          <p:nvPr userDrawn="1"/>
        </p:nvSpPr>
        <p:spPr>
          <a:xfrm>
            <a:off x="419960" y="3322651"/>
            <a:ext cx="5653138" cy="120000"/>
          </a:xfrm>
          <a:prstGeom prst="rect">
            <a:avLst/>
          </a:prstGeom>
          <a:solidFill>
            <a:schemeClr val="tx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dirty="0">
              <a:latin typeface="Quicksand Light" pitchFamily="2" charset="0"/>
            </a:endParaRPr>
          </a:p>
        </p:txBody>
      </p:sp>
      <p:pic>
        <p:nvPicPr>
          <p:cNvPr id="7" name="Picture 11" descr="logo brd_banca ta_echipa ta.png"/>
          <p:cNvPicPr>
            <a:picLocks noChangeAspect="1"/>
          </p:cNvPicPr>
          <p:nvPr userDrawn="1"/>
        </p:nvPicPr>
        <p:blipFill>
          <a:blip r:embed="rId2" cstate="print"/>
          <a:srcRect l="12701" t="21645" r="6294" b="12701"/>
          <a:stretch>
            <a:fillRect/>
          </a:stretch>
        </p:blipFill>
        <p:spPr bwMode="auto">
          <a:xfrm>
            <a:off x="250825" y="6018213"/>
            <a:ext cx="19446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581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858000" y="2418256"/>
            <a:ext cx="4485000" cy="800347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lvl1pPr>
              <a:defRPr lang="en-US" sz="3400" b="1" spc="0" noProof="0" dirty="0">
                <a:solidFill>
                  <a:schemeClr val="bg2"/>
                </a:solidFill>
                <a:ea typeface="+mn-ea"/>
                <a:cs typeface="+mn-cs"/>
              </a:defRPr>
            </a:lvl1pPr>
          </a:lstStyle>
          <a:p>
            <a:pPr marL="0" lvl="0"/>
            <a:r>
              <a:rPr lang="en-US" noProof="0" dirty="0"/>
              <a:t>CLICK TO edit 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8000" y="3638403"/>
            <a:ext cx="4485000" cy="27007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90564" rtl="0" eaLnBrk="1" latinLnBrk="0" hangingPunct="1">
              <a:spcBef>
                <a:spcPts val="433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950" b="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>
              <a:spcBef>
                <a:spcPts val="433"/>
              </a:spcBef>
              <a:buNone/>
              <a:defRPr lang="en-GB" sz="1950" b="1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edit subsection title</a:t>
            </a:r>
          </a:p>
        </p:txBody>
      </p:sp>
      <p:sp>
        <p:nvSpPr>
          <p:cNvPr id="8" name="Picture Placeholder">
            <a:extLst>
              <a:ext uri="{FF2B5EF4-FFF2-40B4-BE49-F238E27FC236}">
                <a16:creationId xmlns:a16="http://schemas.microsoft.com/office/drawing/2014/main" id="{F5A6D089-4F00-427C-9F3B-72C8307ECF3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16000" y="0"/>
            <a:ext cx="4290000" cy="6858000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algn="ctr">
              <a:buNone/>
              <a:defRPr b="0" i="1" baseline="0">
                <a:solidFill>
                  <a:schemeClr val="accent4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fr-FR" dirty="0"/>
              <a:t>Click to insert </a:t>
            </a:r>
            <a:r>
              <a:rPr lang="fr-FR" dirty="0" err="1"/>
              <a:t>picture</a:t>
            </a:r>
            <a:endParaRPr lang="en-US" dirty="0"/>
          </a:p>
        </p:txBody>
      </p:sp>
      <p:pic>
        <p:nvPicPr>
          <p:cNvPr id="6" name="Picture 11" descr="logo brd_banca ta_echipa ta.png"/>
          <p:cNvPicPr>
            <a:picLocks noChangeAspect="1"/>
          </p:cNvPicPr>
          <p:nvPr userDrawn="1"/>
        </p:nvPicPr>
        <p:blipFill>
          <a:blip r:embed="rId2" cstate="print"/>
          <a:srcRect l="12701" t="21645" r="6294" b="12701"/>
          <a:stretch>
            <a:fillRect/>
          </a:stretch>
        </p:blipFill>
        <p:spPr bwMode="auto">
          <a:xfrm>
            <a:off x="250825" y="6018213"/>
            <a:ext cx="19446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04706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_2_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858000" y="2826188"/>
            <a:ext cx="8724150" cy="392415"/>
          </a:xfrm>
          <a:prstGeom prst="rect">
            <a:avLst/>
          </a:prstGeom>
          <a:noFill/>
        </p:spPr>
        <p:txBody>
          <a:bodyPr vert="horz" wrap="square" lIns="0" tIns="0" rIns="0" bIns="0" rtlCol="0" anchor="b">
            <a:spAutoFit/>
          </a:bodyPr>
          <a:lstStyle>
            <a:lvl1pPr>
              <a:defRPr lang="en-US" sz="3400" b="1" spc="0" noProof="0" dirty="0">
                <a:solidFill>
                  <a:schemeClr val="bg2"/>
                </a:solidFill>
                <a:ea typeface="+mn-ea"/>
                <a:cs typeface="+mn-cs"/>
              </a:defRPr>
            </a:lvl1pPr>
          </a:lstStyle>
          <a:p>
            <a:pPr marL="0" lvl="0"/>
            <a:r>
              <a:rPr lang="en-US" noProof="0" dirty="0"/>
              <a:t>CLICK TO edit 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8000" y="3638403"/>
            <a:ext cx="8724150" cy="270074"/>
          </a:xfrm>
          <a:prstGeom prst="rect">
            <a:avLst/>
          </a:prstGeom>
        </p:spPr>
        <p:txBody>
          <a:bodyPr wrap="square" rIns="0">
            <a:spAutoFit/>
          </a:bodyPr>
          <a:lstStyle>
            <a:lvl1pPr marL="0" indent="0" algn="l" defTabSz="990564" rtl="0" eaLnBrk="1" latinLnBrk="0" hangingPunct="1">
              <a:spcBef>
                <a:spcPts val="433"/>
              </a:spcBef>
              <a:buClr>
                <a:schemeClr val="tx2"/>
              </a:buClr>
              <a:buSzPct val="90000"/>
              <a:buFont typeface="Wingdings" pitchFamily="2" charset="2"/>
              <a:buNone/>
              <a:defRPr lang="en-US" sz="1950" b="0" kern="1200" cap="none" baseline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0" indent="0" algn="l">
              <a:spcBef>
                <a:spcPts val="433"/>
              </a:spcBef>
              <a:buNone/>
              <a:defRPr lang="en-GB" sz="1950" b="1" kern="120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Arial" pitchFamily="34" charset="0"/>
              </a:defRPr>
            </a:lvl2pPr>
            <a:lvl3pPr marL="990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edit subsection title</a:t>
            </a:r>
          </a:p>
        </p:txBody>
      </p:sp>
      <p:pic>
        <p:nvPicPr>
          <p:cNvPr id="5" name="Picture 11" descr="logo brd_banca ta_echipa ta.png"/>
          <p:cNvPicPr>
            <a:picLocks noChangeAspect="1"/>
          </p:cNvPicPr>
          <p:nvPr userDrawn="1"/>
        </p:nvPicPr>
        <p:blipFill>
          <a:blip r:embed="rId2" cstate="print"/>
          <a:srcRect l="12701" t="21645" r="6294" b="12701"/>
          <a:stretch>
            <a:fillRect/>
          </a:stretch>
        </p:blipFill>
        <p:spPr bwMode="auto">
          <a:xfrm>
            <a:off x="250825" y="6018213"/>
            <a:ext cx="1944688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117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3758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0" dirty="0"/>
          </a:p>
        </p:txBody>
      </p:sp>
      <p:sp>
        <p:nvSpPr>
          <p:cNvPr id="2" name="Slide Title"/>
          <p:cNvSpPr>
            <a:spLocks noGrp="1"/>
          </p:cNvSpPr>
          <p:nvPr>
            <p:ph type="title" hasCustomPrompt="1"/>
          </p:nvPr>
        </p:nvSpPr>
        <p:spPr>
          <a:xfrm>
            <a:off x="324000" y="451301"/>
            <a:ext cx="9259200" cy="230832"/>
          </a:xfrm>
          <a:prstGeom prst="rect">
            <a:avLst/>
          </a:prstGeom>
        </p:spPr>
        <p:txBody>
          <a:bodyPr vert="horz" lIns="0" tIns="0" rIns="0" bIns="0" rtlCol="0" anchor="b">
            <a:spAutoFit/>
          </a:bodyPr>
          <a:lstStyle>
            <a:lvl1pPr>
              <a:lnSpc>
                <a:spcPct val="75000"/>
              </a:lnSpc>
              <a:defRPr lang="fr-FR" sz="2000" noProof="0" dirty="0">
                <a:latin typeface="+mj-lt"/>
              </a:defRPr>
            </a:lvl1pPr>
          </a:lstStyle>
          <a:p>
            <a:pPr lvl="0"/>
            <a:r>
              <a:rPr lang="en-US" noProof="0" dirty="0"/>
              <a:t>Click to add title</a:t>
            </a:r>
          </a:p>
        </p:txBody>
      </p:sp>
      <p:sp>
        <p:nvSpPr>
          <p:cNvPr id="5" name="Sources">
            <a:extLst>
              <a:ext uri="{FF2B5EF4-FFF2-40B4-BE49-F238E27FC236}">
                <a16:creationId xmlns:a16="http://schemas.microsoft.com/office/drawing/2014/main" id="{EDF8D696-937F-42D0-A2BB-5AE856EF92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6044950"/>
            <a:ext cx="9259200" cy="147151"/>
          </a:xfrm>
          <a:prstGeom prst="rect">
            <a:avLst/>
          </a:prstGeom>
        </p:spPr>
        <p:txBody>
          <a:bodyPr tIns="0" rIns="0" bIns="36000" anchor="b" anchorCtr="0">
            <a:spAutoFit/>
          </a:bodyPr>
          <a:lstStyle>
            <a:lvl1pPr marL="1720" indent="-1720">
              <a:spcBef>
                <a:spcPts val="0"/>
              </a:spcBef>
              <a:buNone/>
              <a:defRPr sz="758" b="0" i="1" baseline="0">
                <a:solidFill>
                  <a:schemeClr val="tx1"/>
                </a:solidFill>
              </a:defRPr>
            </a:lvl1pPr>
            <a:lvl2pPr marL="194993" indent="-194993">
              <a:spcBef>
                <a:spcPts val="0"/>
              </a:spcBef>
              <a:buNone/>
              <a:defRPr sz="8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1"/>
            <a:r>
              <a:rPr lang="en-GB" noProof="0" dirty="0"/>
              <a:t>Click to add sources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C8E765-7214-4A36-B32A-D18CCEC2BFC9}"/>
              </a:ext>
            </a:extLst>
          </p:cNvPr>
          <p:cNvSpPr/>
          <p:nvPr userDrawn="1"/>
        </p:nvSpPr>
        <p:spPr>
          <a:xfrm>
            <a:off x="180000" y="756000"/>
            <a:ext cx="2184000" cy="72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75" noProof="0">
              <a:latin typeface="Quicksand Light" pitchFamily="2" charset="0"/>
            </a:endParaRPr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19273182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87" name="think-cell Slide" r:id="rId23" imgW="353" imgH="353" progId="TCLayout.ActiveDocument.1">
                  <p:embed/>
                </p:oleObj>
              </mc:Choice>
              <mc:Fallback>
                <p:oleObj name="think-cell Slide" r:id="rId23" imgW="353" imgH="35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2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6350">
            <a:noFill/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spcBef>
                <a:spcPts val="1200"/>
              </a:spcBef>
            </a:pPr>
            <a:endParaRPr lang="fr-FR" sz="2000" b="0" i="0" baseline="0" dirty="0" err="1" smtClean="0">
              <a:latin typeface="Montserrat ExtraBold"/>
              <a:ea typeface="+mj-ea"/>
              <a:cs typeface="Arial" panose="020B0604020202020204" pitchFamily="34" charset="0"/>
              <a:sym typeface="Montserrat ExtraBold"/>
            </a:endParaRPr>
          </a:p>
        </p:txBody>
      </p:sp>
      <p:sp>
        <p:nvSpPr>
          <p:cNvPr id="15" name="Footer"/>
          <p:cNvSpPr txBox="1"/>
          <p:nvPr userDrawn="1"/>
        </p:nvSpPr>
        <p:spPr>
          <a:xfrm>
            <a:off x="3219600" y="6508579"/>
            <a:ext cx="3466800" cy="123111"/>
          </a:xfrm>
          <a:prstGeom prst="rect">
            <a:avLst/>
          </a:prstGeom>
          <a:noFill/>
        </p:spPr>
        <p:txBody>
          <a:bodyPr wrap="square" lIns="0" tIns="0" rIns="0" bIns="0" anchor="b">
            <a:spAutoFit/>
          </a:bodyPr>
          <a:lstStyle/>
          <a:p>
            <a:pPr marL="0" algn="ctr" defTabSz="990564" rtl="0" eaLnBrk="1" latinLnBrk="0" hangingPunct="1"/>
            <a:r>
              <a:rPr lang="en-US" sz="800" b="0" kern="1200" cap="all" normalizeH="0" baseline="0" noProof="0" dirty="0"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ource Sans Pro" pitchFamily="34" charset="0"/>
                <a:ea typeface="Source Sans Pro" pitchFamily="34" charset="0"/>
                <a:cs typeface="+mn-cs"/>
              </a:rPr>
              <a:t>BUDGET 2020│ </a:t>
            </a:r>
            <a:r>
              <a:rPr lang="en-US" sz="800" b="0" kern="1200" cap="all" normalizeH="0" baseline="0" noProof="0" dirty="0" smtClean="0"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ource Sans Pro" pitchFamily="34" charset="0"/>
                <a:ea typeface="Source Sans Pro" pitchFamily="34" charset="0"/>
                <a:cs typeface="+mn-cs"/>
              </a:rPr>
              <a:t>c3│ </a:t>
            </a:r>
            <a:r>
              <a:rPr lang="en-US" sz="800" b="1" kern="1200" cap="all" normalizeH="0" baseline="0" noProof="0" dirty="0"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ource Sans Pro" pitchFamily="34" charset="0"/>
                <a:ea typeface="Source Sans Pro" pitchFamily="34" charset="0"/>
                <a:cs typeface="+mn-cs"/>
              </a:rPr>
              <a:t>p</a:t>
            </a:r>
            <a:r>
              <a:rPr lang="fr-FR" sz="800" b="0" cap="all" normalizeH="0" dirty="0"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Source Sans Pro" pitchFamily="34" charset="0"/>
                <a:ea typeface="Source Sans Pro" pitchFamily="34" charset="0"/>
              </a:rPr>
              <a:t> </a:t>
            </a:r>
            <a:fld id="{C6CC3D56-96BB-45E4-94D9-DF781FE65A81}" type="slidenum">
              <a:rPr kumimoji="0" lang="fr-FR" sz="800" b="1" i="0" u="none" strike="noStrike" kern="1200" cap="all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uLnTx/>
                <a:uFillTx/>
                <a:latin typeface="Source Sans Pro" panose="020B0503030403020204" pitchFamily="34" charset="0"/>
                <a:ea typeface="Source Sans Pro" pitchFamily="34" charset="0"/>
                <a:cs typeface="+mn-cs"/>
              </a:rPr>
              <a:pPr marL="0" algn="ctr" defTabSz="990564" rtl="0" eaLnBrk="1" latinLnBrk="0" hangingPunct="1"/>
              <a:t>‹#›</a:t>
            </a:fld>
            <a:r>
              <a:rPr kumimoji="0" lang="fr-FR" sz="800" b="1" i="0" u="none" strike="noStrike" kern="1200" cap="all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uLnTx/>
                <a:uFillTx/>
                <a:latin typeface="Source Sans Pro" panose="020B0503030403020204" pitchFamily="34" charset="0"/>
                <a:ea typeface="Source Sans Pro" pitchFamily="34" charset="0"/>
                <a:cs typeface="+mn-cs"/>
              </a:rPr>
              <a:t> </a:t>
            </a:r>
            <a:endParaRPr lang="fr-FR" sz="800" b="1" kern="1200" cap="all" normalizeH="0" baseline="0" noProof="0" dirty="0"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Source Sans Pro" pitchFamily="34" charset="0"/>
              <a:ea typeface="Source Sans Pro" pitchFamily="34" charset="0"/>
              <a:cs typeface="+mn-cs"/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324000" y="451301"/>
            <a:ext cx="9258150" cy="23083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r>
              <a:rPr lang="fr-FR" noProof="0" dirty="0"/>
              <a:t>Click to </a:t>
            </a:r>
            <a:r>
              <a:rPr lang="fr-FR" noProof="0" dirty="0" err="1"/>
              <a:t>add</a:t>
            </a:r>
            <a:r>
              <a:rPr lang="fr-FR" noProof="0" dirty="0"/>
              <a:t> </a:t>
            </a:r>
            <a:r>
              <a:rPr lang="fr-FR" noProof="0" dirty="0" err="1"/>
              <a:t>title</a:t>
            </a:r>
            <a:endParaRPr lang="fr-FR" noProof="0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9F76B3-F79E-4FEA-864E-A44B5ACD2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00" y="1412875"/>
            <a:ext cx="9258150" cy="1405513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/>
              <a:t>First text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(paragraph title)</a:t>
            </a:r>
          </a:p>
        </p:txBody>
      </p:sp>
      <p:pic>
        <p:nvPicPr>
          <p:cNvPr id="9" name="Picture 10" descr="logo nou BRD.JPG"/>
          <p:cNvPicPr>
            <a:picLocks noChangeAspect="1"/>
          </p:cNvPicPr>
          <p:nvPr userDrawn="1"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323850" y="6366616"/>
            <a:ext cx="1120389" cy="4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869" r:id="rId2"/>
    <p:sldLayoutId id="2147484027" r:id="rId3"/>
    <p:sldLayoutId id="2147483875" r:id="rId4"/>
    <p:sldLayoutId id="2147484025" r:id="rId5"/>
    <p:sldLayoutId id="2147484024" r:id="rId6"/>
    <p:sldLayoutId id="2147483967" r:id="rId7"/>
    <p:sldLayoutId id="2147484028" r:id="rId8"/>
    <p:sldLayoutId id="2147483856" r:id="rId9"/>
    <p:sldLayoutId id="2147483855" r:id="rId10"/>
    <p:sldLayoutId id="2147484020" r:id="rId11"/>
    <p:sldLayoutId id="2147484012" r:id="rId12"/>
    <p:sldLayoutId id="2147484013" r:id="rId13"/>
    <p:sldLayoutId id="2147483867" r:id="rId14"/>
    <p:sldLayoutId id="2147483830" r:id="rId15"/>
    <p:sldLayoutId id="2147484029" r:id="rId16"/>
    <p:sldLayoutId id="2147484030" r:id="rId17"/>
    <p:sldLayoutId id="2147484031" r:id="rId18"/>
  </p:sldLayoutIdLst>
  <p:hf sldNum="0" hdr="0" ftr="0" dt="0"/>
  <p:txStyles>
    <p:titleStyle>
      <a:lvl1pPr algn="l" defTabSz="990564" rtl="0" eaLnBrk="1" fontAlgn="base" latinLnBrk="0" hangingPunct="1">
        <a:lnSpc>
          <a:spcPct val="75000"/>
        </a:lnSpc>
        <a:spcBef>
          <a:spcPct val="0"/>
        </a:spcBef>
        <a:spcAft>
          <a:spcPct val="0"/>
        </a:spcAft>
        <a:buNone/>
        <a:defRPr lang="fr-FR" sz="2000" b="0" kern="1200" cap="all" baseline="0" noProof="0" dirty="0">
          <a:solidFill>
            <a:schemeClr val="bg2"/>
          </a:solidFill>
          <a:latin typeface="+mj-lt"/>
          <a:ea typeface="+mj-ea"/>
          <a:cs typeface="Arial" pitchFamily="34" charset="0"/>
        </a:defRPr>
      </a:lvl1pPr>
    </p:titleStyle>
    <p:bodyStyle>
      <a:lvl1pPr marL="0" indent="0" algn="l" defTabSz="990564" rtl="0" eaLnBrk="1" latinLnBrk="0" hangingPunct="1">
        <a:lnSpc>
          <a:spcPct val="90000"/>
        </a:lnSpc>
        <a:spcBef>
          <a:spcPts val="867"/>
        </a:spcBef>
        <a:buClr>
          <a:schemeClr val="tx1">
            <a:lumMod val="75000"/>
            <a:lumOff val="25000"/>
          </a:schemeClr>
        </a:buClr>
        <a:buSzPct val="90000"/>
        <a:buFont typeface="Arial" pitchFamily="34" charset="0"/>
        <a:buNone/>
        <a:defRPr lang="en-US" sz="1400" b="1" kern="1200" baseline="0" noProof="0" dirty="0" smtClean="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288000" indent="-144000" algn="l" defTabSz="990564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100000"/>
        <a:buFont typeface="Wingdings" panose="05000000000000000000" pitchFamily="2" charset="2"/>
        <a:buChar char=""/>
        <a:defRPr lang="en-US" sz="1400" kern="1200" noProof="0" dirty="0" smtClean="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432000" indent="-144000" algn="l" defTabSz="990564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100000"/>
        <a:buFont typeface="Source Sans Pro" panose="020B0503030403020204" pitchFamily="34" charset="0"/>
        <a:buChar char="–"/>
        <a:defRPr lang="en-US" sz="1400" kern="1200" noProof="0" dirty="0" smtClean="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576000" indent="-144000" algn="l" defTabSz="990564" rtl="0" eaLnBrk="1" latinLnBrk="0" hangingPunct="1">
        <a:lnSpc>
          <a:spcPct val="90000"/>
        </a:lnSpc>
        <a:spcBef>
          <a:spcPts val="400"/>
        </a:spcBef>
        <a:buClr>
          <a:schemeClr val="tx1"/>
        </a:buClr>
        <a:buFont typeface="Source Sans Pro" panose="020B0503030403020204" pitchFamily="34" charset="0"/>
        <a:buChar char="-"/>
        <a:defRPr lang="en-US" sz="1400" kern="1200" noProof="0" dirty="0" smtClean="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0" indent="0" algn="l" defTabSz="990564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FontTx/>
        <a:buNone/>
        <a:defRPr lang="en-US" sz="1400" b="1" kern="1200" cap="all" baseline="0" noProof="0" dirty="0">
          <a:solidFill>
            <a:schemeClr val="bg2"/>
          </a:solidFill>
          <a:latin typeface="+mn-lt"/>
          <a:ea typeface="Source Sans Pro Black" panose="020B0803030403020204" pitchFamily="34" charset="0"/>
          <a:cs typeface="Arial" pitchFamily="34" charset="0"/>
        </a:defRPr>
      </a:lvl5pPr>
      <a:lvl6pPr marL="2724050" indent="-247640" algn="l" defTabSz="990564" rtl="0" eaLnBrk="1" latinLnBrk="0" hangingPunct="1">
        <a:spcBef>
          <a:spcPct val="20000"/>
        </a:spcBef>
        <a:buFont typeface="Arial" pitchFamily="34" charset="0"/>
        <a:buNone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33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14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896" indent="-247640" algn="l" defTabSz="990564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780" userDrawn="1">
          <p15:clr>
            <a:srgbClr val="000000"/>
          </p15:clr>
        </p15:guide>
        <p15:guide id="2" pos="204" userDrawn="1">
          <p15:clr>
            <a:srgbClr val="000000"/>
          </p15:clr>
        </p15:guide>
        <p15:guide id="3" pos="6036" userDrawn="1">
          <p15:clr>
            <a:srgbClr val="000000"/>
          </p15:clr>
        </p15:guide>
        <p15:guide id="4" orient="horz" pos="890" userDrawn="1">
          <p15:clr>
            <a:srgbClr val="000000"/>
          </p15:clr>
        </p15:guide>
        <p15:guide id="5" pos="3120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5.emf"/><Relationship Id="rId2" Type="http://schemas.openxmlformats.org/officeDocument/2006/relationships/tags" Target="../tags/tag1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file:///\\Xfs07\Sinteza%20Lunara\new%20%202020\AGA\AGA%202020.xlsx!INDICATEURS%20engl!R4C1:R16C14" TargetMode="External"/><Relationship Id="rId3" Type="http://schemas.openxmlformats.org/officeDocument/2006/relationships/tags" Target="../tags/tag16.xml"/><Relationship Id="rId7" Type="http://schemas.openxmlformats.org/officeDocument/2006/relationships/image" Target="../media/image5.emf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file:///\\Xfs07\Sinteza%20Lunara\new%20%202020\AGA\AGA%202020%20PL.xlsx!rezultate%20engl!R3C1:R15C11" TargetMode="External"/><Relationship Id="rId3" Type="http://schemas.openxmlformats.org/officeDocument/2006/relationships/tags" Target="../tags/tag18.xml"/><Relationship Id="rId7" Type="http://schemas.openxmlformats.org/officeDocument/2006/relationships/image" Target="../media/image5.emf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382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06" name="think-cell Slide" r:id="rId6" imgW="347" imgH="348" progId="TCLayout.ActiveDocument.1">
                  <p:embed/>
                </p:oleObj>
              </mc:Choice>
              <mc:Fallback>
                <p:oleObj name="think-cell Slide" r:id="rId6" imgW="347" imgH="348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2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 bwMode="auto">
          <a:xfrm>
            <a:off x="38100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3400" b="1" dirty="0">
              <a:solidFill>
                <a:srgbClr val="000000"/>
              </a:solidFill>
              <a:latin typeface="Montserrat ExtraBold"/>
              <a:ea typeface="+mj-ea"/>
              <a:cs typeface="Arial" panose="020B0604020202020204" pitchFamily="34" charset="0"/>
              <a:sym typeface="Montserrat ExtraBold"/>
            </a:endParaRPr>
          </a:p>
        </p:txBody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3944888" y="4869160"/>
            <a:ext cx="1674918" cy="214730"/>
          </a:xfrm>
          <a:prstGeom prst="rect">
            <a:avLst/>
          </a:prstGeom>
        </p:spPr>
        <p:txBody>
          <a:bodyPr/>
          <a:lstStyle>
            <a:lvl1pPr marL="180975" indent="-180975" algn="l" rtl="0" fontAlgn="base">
              <a:spcBef>
                <a:spcPct val="100000"/>
              </a:spcBef>
              <a:spcAft>
                <a:spcPct val="0"/>
              </a:spcAft>
              <a:buClr>
                <a:srgbClr val="666666"/>
              </a:buClr>
              <a:buFont typeface="Wingdings" pitchFamily="2" charset="2"/>
              <a:buChar char="§"/>
              <a:defRPr sz="16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60363" indent="-1778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1300">
                <a:solidFill>
                  <a:srgbClr val="000000"/>
                </a:solidFill>
                <a:latin typeface="+mn-lt"/>
                <a:cs typeface="+mn-cs"/>
              </a:defRPr>
            </a:lvl2pPr>
            <a:lvl3pPr marL="542925" indent="-180975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▫"/>
              <a:defRPr sz="1100">
                <a:solidFill>
                  <a:srgbClr val="000000"/>
                </a:solidFill>
                <a:latin typeface="+mn-lt"/>
                <a:cs typeface="+mn-cs"/>
              </a:defRPr>
            </a:lvl3pPr>
            <a:lvl4pPr marL="723900" indent="-17938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-"/>
              <a:defRPr sz="900">
                <a:solidFill>
                  <a:srgbClr val="000000"/>
                </a:solidFill>
                <a:latin typeface="+mn-lt"/>
                <a:cs typeface="+mn-cs"/>
              </a:defRPr>
            </a:lvl4pPr>
            <a:lvl5pPr marL="8858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5pPr>
            <a:lvl6pPr marL="13430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6pPr>
            <a:lvl7pPr marL="18002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7pPr>
            <a:lvl8pPr marL="22574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8pPr>
            <a:lvl9pPr marL="27146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0" indent="0" algn="ctr" defTabSz="844174">
              <a:spcBef>
                <a:spcPts val="0"/>
              </a:spcBef>
              <a:buNone/>
            </a:pPr>
            <a:r>
              <a:rPr lang="en-US" sz="923" cap="all" spc="185" dirty="0">
                <a:solidFill>
                  <a:schemeClr val="tx1"/>
                </a:solidFill>
              </a:rPr>
              <a:t>April 23-</a:t>
            </a:r>
            <a:r>
              <a:rPr lang="en-US" sz="923" spc="185" dirty="0">
                <a:solidFill>
                  <a:schemeClr val="tx1"/>
                </a:solidFill>
              </a:rPr>
              <a:t>rd</a:t>
            </a:r>
            <a:r>
              <a:rPr lang="en-US" sz="923" cap="all" spc="185" dirty="0">
                <a:solidFill>
                  <a:schemeClr val="tx1"/>
                </a:solidFill>
              </a:rPr>
              <a:t> 2020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94023" y="1971819"/>
            <a:ext cx="8698706" cy="1637654"/>
          </a:xfrm>
        </p:spPr>
        <p:txBody>
          <a:bodyPr/>
          <a:lstStyle/>
          <a:p>
            <a:r>
              <a:rPr lang="en-US" b="1" dirty="0" smtClean="0"/>
              <a:t>REVISED</a:t>
            </a:r>
            <a:br>
              <a:rPr lang="en-US" b="1" dirty="0" smtClean="0"/>
            </a:br>
            <a:r>
              <a:rPr lang="en-US" b="1" dirty="0" smtClean="0"/>
              <a:t> 2020</a:t>
            </a:r>
            <a:br>
              <a:rPr lang="en-US" b="1" dirty="0" smtClean="0"/>
            </a:br>
            <a:r>
              <a:rPr lang="en-US" b="1" dirty="0" smtClean="0"/>
              <a:t>PERSPECTIVES</a:t>
            </a:r>
            <a:endParaRPr lang="en-US" b="1" dirty="0"/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2903531" y="3699256"/>
            <a:ext cx="4079689" cy="360040"/>
          </a:xfrm>
          <a:prstGeom prst="rect">
            <a:avLst/>
          </a:prstGeom>
          <a:solidFill>
            <a:srgbClr val="E60028"/>
          </a:solidFill>
        </p:spPr>
        <p:txBody>
          <a:bodyPr/>
          <a:lstStyle>
            <a:lvl1pPr marL="180975" indent="-180975" algn="l" rtl="0" fontAlgn="base">
              <a:spcBef>
                <a:spcPct val="100000"/>
              </a:spcBef>
              <a:spcAft>
                <a:spcPct val="0"/>
              </a:spcAft>
              <a:buClr>
                <a:srgbClr val="666666"/>
              </a:buClr>
              <a:buFont typeface="Wingdings" pitchFamily="2" charset="2"/>
              <a:buChar char="§"/>
              <a:defRPr sz="16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60363" indent="-1778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1300">
                <a:solidFill>
                  <a:srgbClr val="000000"/>
                </a:solidFill>
                <a:latin typeface="+mn-lt"/>
                <a:cs typeface="+mn-cs"/>
              </a:defRPr>
            </a:lvl2pPr>
            <a:lvl3pPr marL="542925" indent="-180975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▫"/>
              <a:defRPr sz="1100">
                <a:solidFill>
                  <a:srgbClr val="000000"/>
                </a:solidFill>
                <a:latin typeface="+mn-lt"/>
                <a:cs typeface="+mn-cs"/>
              </a:defRPr>
            </a:lvl3pPr>
            <a:lvl4pPr marL="723900" indent="-17938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-"/>
              <a:defRPr sz="900">
                <a:solidFill>
                  <a:srgbClr val="000000"/>
                </a:solidFill>
                <a:latin typeface="+mn-lt"/>
                <a:cs typeface="+mn-cs"/>
              </a:defRPr>
            </a:lvl4pPr>
            <a:lvl5pPr marL="8858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5pPr>
            <a:lvl6pPr marL="13430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6pPr>
            <a:lvl7pPr marL="18002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7pPr>
            <a:lvl8pPr marL="22574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8pPr>
            <a:lvl9pPr marL="27146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kern="0" dirty="0" smtClean="0"/>
              <a:t>    </a:t>
            </a:r>
            <a:r>
              <a:rPr lang="en-US" kern="0" dirty="0" smtClean="0">
                <a:solidFill>
                  <a:schemeClr val="bg1"/>
                </a:solidFill>
              </a:rPr>
              <a:t>General Shareholders Assembly</a:t>
            </a:r>
            <a:endParaRPr lang="en-US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51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812592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4"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NOTE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1540" y="1486358"/>
            <a:ext cx="95944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r>
              <a:rPr lang="en-US" sz="1400" b="1" kern="0" dirty="0" smtClean="0"/>
              <a:t>The budget validated by BRD Board of Directors on March 9</a:t>
            </a:r>
            <a:r>
              <a:rPr lang="en-US" sz="1400" b="1" kern="0" baseline="30000" dirty="0" smtClean="0"/>
              <a:t>th</a:t>
            </a:r>
            <a:r>
              <a:rPr lang="en-US" sz="1400" b="1" kern="0" dirty="0" smtClean="0"/>
              <a:t> was prepared before the Covid-19 outbreak, based on normal economic conditions</a:t>
            </a:r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endParaRPr lang="en-US" sz="1400" b="1" kern="0" dirty="0"/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r>
              <a:rPr lang="en-US" sz="1400" b="1" kern="0" dirty="0" smtClean="0"/>
              <a:t>At this stage, the long term economic consequences induced by the Covid-9 outbreak remain highly uncertain</a:t>
            </a:r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endParaRPr lang="en-US" sz="1400" b="1" kern="0" dirty="0" smtClean="0"/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r>
              <a:rPr lang="en-US" sz="1400" b="1" kern="0" dirty="0" smtClean="0"/>
              <a:t>Nevertheless, the following projections aim at giving a first, high level estimate of the impact of the current crisis on BRD activity, based on certain assumptions</a:t>
            </a:r>
          </a:p>
        </p:txBody>
      </p:sp>
    </p:spTree>
    <p:extLst>
      <p:ext uri="{BB962C8B-B14F-4D97-AF65-F5344CB8AC3E}">
        <p14:creationId xmlns:p14="http://schemas.microsoft.com/office/powerpoint/2010/main" val="18620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0416977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1" name="think-cell Slide" r:id="rId5" imgW="395" imgH="396" progId="TCLayout.ActiveDocument.1">
                  <p:embed/>
                </p:oleObj>
              </mc:Choice>
              <mc:Fallback>
                <p:oleObj name="think-cell Slide" r:id="rId5" imgW="395" imgH="396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049" y="451301"/>
            <a:ext cx="9259200" cy="230832"/>
          </a:xfrm>
        </p:spPr>
        <p:txBody>
          <a:bodyPr/>
          <a:lstStyle/>
          <a:p>
            <a:r>
              <a:rPr lang="en-US" b="1" dirty="0" smtClean="0"/>
              <a:t>scenario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43937" y="3852528"/>
            <a:ext cx="943131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SzPct val="75000"/>
              <a:buFont typeface="Wingdings" panose="05000000000000000000" pitchFamily="2" charset="2"/>
              <a:buChar char="q"/>
            </a:pPr>
            <a:r>
              <a:rPr lang="en-US" sz="1100" b="1" kern="0" dirty="0"/>
              <a:t>Commercial assumptions</a:t>
            </a:r>
          </a:p>
          <a:p>
            <a:pPr marL="707760" lvl="2" indent="-171450">
              <a:buSzPct val="75000"/>
              <a:buFont typeface="Wingdings" panose="05000000000000000000" pitchFamily="2" charset="2"/>
              <a:buChar char="§"/>
            </a:pPr>
            <a:endParaRPr lang="en-US" sz="1100" b="1" kern="0" dirty="0" smtClean="0"/>
          </a:p>
          <a:p>
            <a:pPr marL="707760" lvl="2" indent="-171450">
              <a:buSzPct val="75000"/>
              <a:buFont typeface="Wingdings" panose="05000000000000000000" pitchFamily="2" charset="2"/>
              <a:buChar char="§"/>
            </a:pPr>
            <a:r>
              <a:rPr lang="en-US" sz="1100" b="1" kern="0" dirty="0" smtClean="0"/>
              <a:t>Significant </a:t>
            </a:r>
            <a:r>
              <a:rPr lang="en-US" sz="1100" b="1" kern="0" dirty="0"/>
              <a:t>decrease of production of loans to </a:t>
            </a:r>
            <a:r>
              <a:rPr lang="en-US" sz="1100" b="1" kern="0" dirty="0" smtClean="0"/>
              <a:t>individuals </a:t>
            </a:r>
            <a:r>
              <a:rPr lang="en-US" sz="1100" kern="0" dirty="0" smtClean="0"/>
              <a:t>(-25% vs 2019)</a:t>
            </a:r>
          </a:p>
          <a:p>
            <a:pPr marL="707760" lvl="2" indent="-171450">
              <a:buSzPct val="75000"/>
              <a:buFont typeface="Wingdings" panose="05000000000000000000" pitchFamily="2" charset="2"/>
              <a:buChar char="§"/>
            </a:pPr>
            <a:r>
              <a:rPr lang="en-US" sz="1100" b="1" kern="0" dirty="0" smtClean="0"/>
              <a:t>Stable </a:t>
            </a:r>
            <a:r>
              <a:rPr lang="en-US" sz="1100" b="1" kern="0" dirty="0"/>
              <a:t>loan outstanding amount for corporates</a:t>
            </a:r>
            <a:r>
              <a:rPr lang="en-US" sz="1100" kern="0" dirty="0"/>
              <a:t>, but with different structure (less investment loans, more liquidity </a:t>
            </a:r>
            <a:r>
              <a:rPr lang="en-US" sz="1100" kern="0" dirty="0" smtClean="0"/>
              <a:t>lines)</a:t>
            </a:r>
          </a:p>
          <a:p>
            <a:pPr marL="707760" lvl="2" indent="-171450">
              <a:buSzPct val="75000"/>
              <a:buFont typeface="Wingdings" panose="05000000000000000000" pitchFamily="2" charset="2"/>
              <a:buChar char="§"/>
            </a:pPr>
            <a:r>
              <a:rPr lang="en-US" sz="1100" kern="0" dirty="0" smtClean="0"/>
              <a:t>Globally </a:t>
            </a:r>
            <a:r>
              <a:rPr lang="en-US" sz="1100" b="1" kern="0" dirty="0"/>
              <a:t>stable level of </a:t>
            </a:r>
            <a:r>
              <a:rPr lang="en-US" sz="1100" b="1" kern="0" dirty="0" smtClean="0"/>
              <a:t>deposits</a:t>
            </a:r>
          </a:p>
          <a:p>
            <a:pPr marL="707760" lvl="2" indent="-171450">
              <a:buSzPct val="75000"/>
              <a:buFont typeface="Wingdings" panose="05000000000000000000" pitchFamily="2" charset="2"/>
              <a:buChar char="§"/>
            </a:pPr>
            <a:r>
              <a:rPr lang="en-US" sz="1100" kern="0" dirty="0" smtClean="0"/>
              <a:t>Sharp </a:t>
            </a:r>
            <a:r>
              <a:rPr lang="en-US" sz="1100" kern="0" dirty="0"/>
              <a:t>drop of transaction volumes </a:t>
            </a:r>
            <a:r>
              <a:rPr lang="en-US" sz="1100" kern="0" dirty="0" smtClean="0"/>
              <a:t>during crisis period</a:t>
            </a:r>
            <a:endParaRPr lang="en-US" sz="1100" kern="0" dirty="0"/>
          </a:p>
          <a:p>
            <a:pPr marL="707760" lvl="2" indent="-171450">
              <a:buSzPct val="75000"/>
              <a:buFont typeface="Wingdings" panose="05000000000000000000" pitchFamily="2" charset="2"/>
              <a:buChar char="§"/>
            </a:pPr>
            <a:r>
              <a:rPr lang="en-US" sz="1100" kern="0" dirty="0" smtClean="0"/>
              <a:t>Asset </a:t>
            </a:r>
            <a:r>
              <a:rPr lang="en-US" sz="1100" kern="0" dirty="0"/>
              <a:t>management : </a:t>
            </a:r>
            <a:r>
              <a:rPr lang="en-US" sz="1100" kern="0" dirty="0" smtClean="0"/>
              <a:t>material decrease </a:t>
            </a:r>
            <a:r>
              <a:rPr lang="en-US" sz="1100" kern="0" dirty="0"/>
              <a:t>of </a:t>
            </a:r>
            <a:r>
              <a:rPr lang="en-US" sz="1100" kern="0" dirty="0" smtClean="0"/>
              <a:t>assets under management </a:t>
            </a:r>
            <a:r>
              <a:rPr lang="en-US" sz="1100" kern="0" dirty="0"/>
              <a:t>in March, and very low inflows expected until year </a:t>
            </a:r>
            <a:r>
              <a:rPr lang="en-US" sz="1100" kern="0" dirty="0" smtClean="0"/>
              <a:t>end</a:t>
            </a:r>
          </a:p>
          <a:p>
            <a:pPr marL="707760" lvl="2" indent="-171450">
              <a:buSzPct val="75000"/>
              <a:buFont typeface="Wingdings" panose="05000000000000000000" pitchFamily="2" charset="2"/>
              <a:buChar char="§"/>
            </a:pPr>
            <a:r>
              <a:rPr lang="en-US" sz="1100" kern="0" dirty="0" smtClean="0"/>
              <a:t>Cancellation </a:t>
            </a:r>
            <a:r>
              <a:rPr lang="en-US" sz="1100" kern="0" dirty="0"/>
              <a:t>of </a:t>
            </a:r>
            <a:r>
              <a:rPr lang="en-US" sz="1100" kern="0" dirty="0" smtClean="0"/>
              <a:t>internet banking/mobile banking </a:t>
            </a:r>
            <a:r>
              <a:rPr lang="en-US" sz="1100" kern="0" dirty="0"/>
              <a:t>subscription </a:t>
            </a:r>
            <a:r>
              <a:rPr lang="en-US" sz="1100" kern="0" dirty="0" smtClean="0"/>
              <a:t>fees, in order to promote the usage of remote banking solutions</a:t>
            </a:r>
            <a:endParaRPr lang="en-US" sz="1100" kern="0" dirty="0"/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endParaRPr lang="en-US" sz="1100" b="1" kern="0" dirty="0"/>
          </a:p>
          <a:p>
            <a:pPr marL="171450" lvl="0" indent="-171450">
              <a:buSzPct val="75000"/>
              <a:buFont typeface="Wingdings" panose="05000000000000000000" pitchFamily="2" charset="2"/>
              <a:buChar char="q"/>
            </a:pPr>
            <a:r>
              <a:rPr lang="en-US" sz="1100" b="1" kern="0" dirty="0" smtClean="0"/>
              <a:t>Moratorium</a:t>
            </a:r>
          </a:p>
          <a:p>
            <a:pPr marL="171450" lvl="0" indent="-171450">
              <a:buSzPct val="75000"/>
              <a:buFont typeface="Wingdings" panose="05000000000000000000" pitchFamily="2" charset="2"/>
              <a:buChar char="q"/>
            </a:pPr>
            <a:endParaRPr lang="en-US" sz="1100" b="1" kern="0" dirty="0"/>
          </a:p>
          <a:p>
            <a:pPr marL="707761" lvl="1" indent="-171450">
              <a:buSzPct val="75000"/>
              <a:buFont typeface="Wingdings" panose="05000000000000000000" pitchFamily="2" charset="2"/>
              <a:buChar char="§"/>
            </a:pPr>
            <a:r>
              <a:rPr lang="en-US" sz="1100" b="1" kern="0" dirty="0"/>
              <a:t>Simulation based on </a:t>
            </a:r>
            <a:r>
              <a:rPr lang="en-US" sz="1100" b="1" kern="0" dirty="0" smtClean="0"/>
              <a:t>Government Emergency Ordinance </a:t>
            </a:r>
            <a:r>
              <a:rPr lang="en-US" sz="1100" b="1" kern="0" dirty="0"/>
              <a:t>enacted on </a:t>
            </a:r>
            <a:r>
              <a:rPr lang="en-US" sz="1100" b="1" kern="0" dirty="0" smtClean="0"/>
              <a:t>31/03/2020</a:t>
            </a:r>
            <a:endParaRPr lang="en-US" sz="1100" kern="0" dirty="0"/>
          </a:p>
        </p:txBody>
      </p:sp>
      <p:sp>
        <p:nvSpPr>
          <p:cNvPr id="9" name="Прямоугольник 10"/>
          <p:cNvSpPr/>
          <p:nvPr/>
        </p:nvSpPr>
        <p:spPr>
          <a:xfrm>
            <a:off x="192748" y="1164428"/>
            <a:ext cx="9505801" cy="283684"/>
          </a:xfrm>
          <a:prstGeom prst="rect">
            <a:avLst/>
          </a:prstGeom>
          <a:solidFill>
            <a:srgbClr val="DE0000"/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en-US" sz="1138" b="1" spc="244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 Scenario</a:t>
            </a:r>
            <a:endParaRPr lang="ru-RU" sz="1138" b="1" spc="244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0"/>
          <p:cNvSpPr/>
          <p:nvPr/>
        </p:nvSpPr>
        <p:spPr>
          <a:xfrm>
            <a:off x="192747" y="3307892"/>
            <a:ext cx="9505801" cy="283684"/>
          </a:xfrm>
          <a:prstGeom prst="rect">
            <a:avLst/>
          </a:prstGeom>
          <a:solidFill>
            <a:srgbClr val="DE0000"/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en-US" sz="1138" b="1" spc="244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assumptions</a:t>
            </a:r>
            <a:endParaRPr lang="ru-RU" sz="1138" b="1" spc="244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2748" y="1777333"/>
            <a:ext cx="9594460" cy="1485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r>
              <a:rPr lang="en-US" sz="1100" b="1" kern="0" dirty="0" smtClean="0"/>
              <a:t>Strict lockdown lasting until mid May, followed by a progressive lifting of restrictions</a:t>
            </a:r>
          </a:p>
          <a:p>
            <a:pPr>
              <a:buSzPct val="75000"/>
            </a:pPr>
            <a:endParaRPr lang="en-US" sz="1100" b="1" kern="0" dirty="0" smtClean="0"/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r>
              <a:rPr lang="en-US" sz="1100" b="1" kern="0" dirty="0" smtClean="0"/>
              <a:t>GDP drop </a:t>
            </a:r>
            <a:r>
              <a:rPr lang="en-US" sz="1100" kern="0" dirty="0" smtClean="0"/>
              <a:t>expected to reach -6.5% (vs +1.7% in initial budget)</a:t>
            </a:r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endParaRPr lang="en-US" sz="1100" kern="0" dirty="0" smtClean="0"/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r>
              <a:rPr lang="en-US" sz="1100" b="1" kern="0" dirty="0" smtClean="0"/>
              <a:t>Interest rates</a:t>
            </a:r>
            <a:r>
              <a:rPr lang="en-US" sz="1100" kern="0" dirty="0" smtClean="0"/>
              <a:t> </a:t>
            </a:r>
            <a:r>
              <a:rPr lang="en-US" sz="1100" kern="0" dirty="0"/>
              <a:t>expected to </a:t>
            </a:r>
            <a:r>
              <a:rPr lang="en-US" sz="1100" kern="0" dirty="0" smtClean="0"/>
              <a:t> fall  to  2.5% in average (for </a:t>
            </a:r>
            <a:r>
              <a:rPr lang="en-US" sz="1100" kern="0" dirty="0" err="1" smtClean="0"/>
              <a:t>robor</a:t>
            </a:r>
            <a:r>
              <a:rPr lang="en-US" sz="1100" kern="0" dirty="0" smtClean="0"/>
              <a:t> 3m) vs 3.2% in the initial budget (very </a:t>
            </a:r>
            <a:r>
              <a:rPr lang="en-US" sz="1100" kern="0" dirty="0"/>
              <a:t>close </a:t>
            </a:r>
            <a:r>
              <a:rPr lang="en-US" sz="1100" kern="0" dirty="0" smtClean="0"/>
              <a:t>to current level of 2.55%)</a:t>
            </a:r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endParaRPr lang="en-US" sz="1100" kern="0" dirty="0" smtClean="0"/>
          </a:p>
          <a:p>
            <a:pPr marL="171450" indent="-171450">
              <a:buSzPct val="75000"/>
              <a:buFont typeface="Wingdings" panose="05000000000000000000" pitchFamily="2" charset="2"/>
              <a:buChar char="q"/>
            </a:pPr>
            <a:r>
              <a:rPr lang="en-US" sz="1100" b="1" kern="0" dirty="0" smtClean="0"/>
              <a:t>Exchange </a:t>
            </a:r>
            <a:r>
              <a:rPr lang="en-US" sz="1100" b="1" kern="0" dirty="0"/>
              <a:t>rate </a:t>
            </a:r>
            <a:r>
              <a:rPr lang="en-US" sz="1100" kern="0" dirty="0" smtClean="0"/>
              <a:t>likely </a:t>
            </a:r>
            <a:r>
              <a:rPr lang="en-US" sz="1100" kern="0" dirty="0"/>
              <a:t>to be under pressure </a:t>
            </a:r>
            <a:r>
              <a:rPr lang="en-US" sz="1100" kern="0" dirty="0" smtClean="0"/>
              <a:t>: 2020 average exchange </a:t>
            </a:r>
            <a:r>
              <a:rPr lang="en-US" sz="1100" kern="0" dirty="0"/>
              <a:t>rate </a:t>
            </a:r>
            <a:r>
              <a:rPr lang="en-US" sz="1100" kern="0" dirty="0" smtClean="0"/>
              <a:t>assumption of 4.90 (vs 4.82 in the initial budget)</a:t>
            </a:r>
          </a:p>
          <a:p>
            <a:pPr marL="177800" indent="-177800">
              <a:spcBef>
                <a:spcPts val="300"/>
              </a:spcBef>
              <a:buClr>
                <a:srgbClr val="C00000"/>
              </a:buClr>
              <a:buSzPct val="110000"/>
              <a:buFont typeface="Wingdings" panose="05000000000000000000" pitchFamily="2" charset="2"/>
              <a:buChar char="§"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5248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8745275"/>
              </p:ext>
            </p:extLst>
          </p:nvPr>
        </p:nvGraphicFramePr>
        <p:xfrm>
          <a:off x="382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6" name="think-cell Slide" r:id="rId6" imgW="347" imgH="348" progId="TCLayout.ActiveDocument.1">
                  <p:embed/>
                </p:oleObj>
              </mc:Choice>
              <mc:Fallback>
                <p:oleObj name="think-cell Slide" r:id="rId6" imgW="347" imgH="348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2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 bwMode="auto">
          <a:xfrm>
            <a:off x="38100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spcCol="0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800" b="1" dirty="0">
              <a:solidFill>
                <a:srgbClr val="000000"/>
              </a:solidFill>
              <a:latin typeface="Montserrat ExtraBold"/>
              <a:ea typeface="+mj-ea"/>
              <a:cs typeface="Arial" panose="020B0604020202020204" pitchFamily="34" charset="0"/>
              <a:sym typeface="Montserrat ExtraBold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7072856" y="5877272"/>
            <a:ext cx="2088232" cy="408884"/>
          </a:xfrm>
          <a:prstGeom prst="roundRect">
            <a:avLst>
              <a:gd name="adj" fmla="val 1666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ts val="300"/>
              </a:spcBef>
            </a:pPr>
            <a:r>
              <a:rPr lang="en-US" sz="900" i="1" dirty="0"/>
              <a:t>* Variation at constant exchange rate</a:t>
            </a:r>
            <a:endParaRPr lang="en-US" sz="900" i="1" baseline="30000" dirty="0"/>
          </a:p>
        </p:txBody>
      </p:sp>
      <p:sp>
        <p:nvSpPr>
          <p:cNvPr id="11" name="Rounded Rectangle 10"/>
          <p:cNvSpPr/>
          <p:nvPr/>
        </p:nvSpPr>
        <p:spPr bwMode="auto">
          <a:xfrm>
            <a:off x="6054824" y="4586578"/>
            <a:ext cx="914400" cy="914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7894480" y="4586578"/>
            <a:ext cx="914400" cy="914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83079" y="294720"/>
            <a:ext cx="9221638" cy="61555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l" defTabSz="99056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fr-FR" sz="1477" b="0" kern="1200" cap="all" baseline="0" noProof="0">
                <a:solidFill>
                  <a:schemeClr val="bg2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sz="2000" b="1" dirty="0">
                <a:solidFill>
                  <a:srgbClr val="E60028"/>
                </a:solidFill>
              </a:rPr>
              <a:t>REVISED 2020 KEY INDICATORS</a:t>
            </a:r>
            <a:r>
              <a:rPr lang="en-US" sz="2000" b="1" dirty="0" smtClean="0">
                <a:solidFill>
                  <a:srgbClr val="E60028"/>
                </a:solidFill>
              </a:rPr>
              <a:t>,</a:t>
            </a:r>
            <a:r>
              <a:rPr lang="en-US" sz="2000" b="1" dirty="0" smtClean="0"/>
              <a:t> </a:t>
            </a:r>
            <a:r>
              <a:rPr lang="en-US" sz="2000" b="1" dirty="0"/>
              <a:t>CONSIDERING THE </a:t>
            </a:r>
            <a:r>
              <a:rPr lang="en-US" sz="2000" b="1" dirty="0" err="1" smtClean="0"/>
              <a:t>ECOnomic</a:t>
            </a:r>
            <a:r>
              <a:rPr lang="en-US" sz="2000" b="1" dirty="0" smtClean="0"/>
              <a:t> </a:t>
            </a:r>
            <a:r>
              <a:rPr lang="en-US" sz="2000" b="1" dirty="0"/>
              <a:t>IMPACT OF COVID-19 OUTBREAK</a:t>
            </a:r>
            <a:endParaRPr lang="en-US" sz="2000" b="1" dirty="0">
              <a:solidFill>
                <a:srgbClr val="E60028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769322"/>
              </p:ext>
            </p:extLst>
          </p:nvPr>
        </p:nvGraphicFramePr>
        <p:xfrm>
          <a:off x="133680" y="1236187"/>
          <a:ext cx="9571037" cy="445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67" name="Worksheet" r:id="rId8" imgW="8877275" imgH="3784585" progId="Excel.Sheet.12">
                  <p:link updateAutomatic="1"/>
                </p:oleObj>
              </mc:Choice>
              <mc:Fallback>
                <p:oleObj name="Worksheet" r:id="rId8" imgW="8877275" imgH="378458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3680" y="1236187"/>
                        <a:ext cx="9571037" cy="4452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6660626" y="5408645"/>
            <a:ext cx="617196" cy="18466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1200" dirty="0" smtClean="0">
                <a:ea typeface="Source Sans Pro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47578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4687818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89" name="think-cell Slide" r:id="rId6" imgW="347" imgH="348" progId="TCLayout.ActiveDocument.1">
                  <p:embed/>
                </p:oleObj>
              </mc:Choice>
              <mc:Fallback>
                <p:oleObj name="think-cell Slide" r:id="rId6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6350">
            <a:noFill/>
          </a:ln>
        </p:spPr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1200"/>
              </a:spcBef>
            </a:pPr>
            <a:endParaRPr lang="en-US" sz="2000" b="1" dirty="0" err="1" smtClean="0">
              <a:latin typeface="Montserrat ExtraBold"/>
              <a:ea typeface="+mj-ea"/>
              <a:cs typeface="Arial" panose="020B0604020202020204" pitchFamily="34" charset="0"/>
              <a:sym typeface="Montserrat ExtraBold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958341" y="1827861"/>
            <a:ext cx="2751821" cy="1104180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r>
              <a:rPr lang="en-US" sz="950" b="1" i="1" dirty="0"/>
              <a:t>              </a:t>
            </a:r>
            <a:endParaRPr lang="en-US" sz="950" b="1" i="1" dirty="0" smtClean="0"/>
          </a:p>
          <a:p>
            <a:pPr algn="l">
              <a:lnSpc>
                <a:spcPct val="70000"/>
              </a:lnSpc>
            </a:pPr>
            <a:r>
              <a:rPr lang="en-US" sz="950" b="1" i="1" dirty="0" smtClean="0"/>
              <a:t>NBI drop estimated at -10% vs 2019</a:t>
            </a:r>
            <a:endParaRPr lang="en-US" sz="950" b="1" i="1" dirty="0"/>
          </a:p>
          <a:p>
            <a:pPr marL="60325" indent="-60325">
              <a:buFont typeface="Wingdings" panose="05000000000000000000" pitchFamily="2" charset="2"/>
              <a:buChar char="§"/>
            </a:pPr>
            <a:r>
              <a:rPr lang="en-US" sz="950" i="1" dirty="0" smtClean="0"/>
              <a:t> </a:t>
            </a:r>
            <a:r>
              <a:rPr lang="en-US" sz="900" i="1" dirty="0" smtClean="0"/>
              <a:t>negative interest rate effect</a:t>
            </a:r>
          </a:p>
          <a:p>
            <a:pPr marL="60325" indent="-60325">
              <a:buFont typeface="Wingdings" panose="05000000000000000000" pitchFamily="2" charset="2"/>
              <a:buChar char="§"/>
            </a:pPr>
            <a:r>
              <a:rPr lang="en-US" sz="900" i="1" dirty="0"/>
              <a:t> </a:t>
            </a:r>
            <a:r>
              <a:rPr lang="en-US" sz="900" i="1" dirty="0" smtClean="0"/>
              <a:t>material decrease of loan origination</a:t>
            </a:r>
          </a:p>
          <a:p>
            <a:pPr marL="60325" indent="-60325">
              <a:buFont typeface="Wingdings" panose="05000000000000000000" pitchFamily="2" charset="2"/>
              <a:buChar char="§"/>
            </a:pPr>
            <a:r>
              <a:rPr lang="en-US" sz="900" i="1" dirty="0" smtClean="0"/>
              <a:t> sharp drop of transaction volume, negatively</a:t>
            </a:r>
          </a:p>
          <a:p>
            <a:r>
              <a:rPr lang="en-US" sz="900" i="1" dirty="0"/>
              <a:t> </a:t>
            </a:r>
            <a:r>
              <a:rPr lang="en-US" sz="900" i="1" dirty="0" smtClean="0"/>
              <a:t>     impacting </a:t>
            </a:r>
            <a:r>
              <a:rPr lang="en-US" sz="900" i="1" dirty="0"/>
              <a:t>n</a:t>
            </a:r>
            <a:r>
              <a:rPr lang="en-US" sz="900" i="1" dirty="0" smtClean="0"/>
              <a:t>et fee and commission income</a:t>
            </a:r>
          </a:p>
          <a:p>
            <a:pPr marL="60325" indent="-60325">
              <a:buFont typeface="Wingdings" panose="05000000000000000000" pitchFamily="2" charset="2"/>
              <a:buChar char="§"/>
            </a:pPr>
            <a:r>
              <a:rPr lang="en-US" sz="900" i="1" dirty="0"/>
              <a:t> </a:t>
            </a:r>
            <a:r>
              <a:rPr lang="en-US" sz="900" i="1" dirty="0" smtClean="0"/>
              <a:t>lower net income from financial transactions</a:t>
            </a:r>
            <a:endParaRPr lang="en-US" sz="900" i="1" dirty="0"/>
          </a:p>
        </p:txBody>
      </p:sp>
      <p:sp>
        <p:nvSpPr>
          <p:cNvPr id="33" name="Rounded Rectangle 32"/>
          <p:cNvSpPr/>
          <p:nvPr/>
        </p:nvSpPr>
        <p:spPr bwMode="auto">
          <a:xfrm>
            <a:off x="7033487" y="4168064"/>
            <a:ext cx="2676601" cy="408884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ts val="300"/>
              </a:spcBef>
            </a:pPr>
            <a:r>
              <a:rPr lang="en-US" sz="1000" b="1" i="1" dirty="0" smtClean="0"/>
              <a:t>Cost of risk </a:t>
            </a:r>
            <a:r>
              <a:rPr lang="en-US" sz="900" i="1" dirty="0"/>
              <a:t>around </a:t>
            </a:r>
            <a:r>
              <a:rPr lang="en-US" sz="900" i="1" dirty="0" smtClean="0"/>
              <a:t>100 </a:t>
            </a:r>
            <a:r>
              <a:rPr lang="en-US" sz="900" i="1" dirty="0" err="1"/>
              <a:t>bp</a:t>
            </a:r>
            <a:endParaRPr lang="en-US" sz="900" i="1" baseline="30000" dirty="0"/>
          </a:p>
        </p:txBody>
      </p:sp>
      <p:sp>
        <p:nvSpPr>
          <p:cNvPr id="10" name="Rounded Rectangle 9"/>
          <p:cNvSpPr/>
          <p:nvPr/>
        </p:nvSpPr>
        <p:spPr bwMode="auto">
          <a:xfrm>
            <a:off x="6949345" y="1195184"/>
            <a:ext cx="2760743" cy="512845"/>
          </a:xfrm>
          <a:prstGeom prst="roundRect">
            <a:avLst/>
          </a:prstGeom>
          <a:solidFill>
            <a:srgbClr val="E60028"/>
          </a:solidFill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70000"/>
              </a:lnSpc>
            </a:pPr>
            <a:r>
              <a:rPr lang="en-US" sz="900" i="1" baseline="30000" dirty="0">
                <a:solidFill>
                  <a:schemeClr val="bg1"/>
                </a:solidFill>
              </a:rPr>
              <a:t>   </a:t>
            </a:r>
            <a:r>
              <a:rPr lang="en-US" sz="1200" b="1" i="1" dirty="0" smtClean="0">
                <a:solidFill>
                  <a:schemeClr val="bg1"/>
                </a:solidFill>
              </a:rPr>
              <a:t>Revised perspectives for 2020</a:t>
            </a:r>
          </a:p>
          <a:p>
            <a:pPr algn="l">
              <a:lnSpc>
                <a:spcPct val="70000"/>
              </a:lnSpc>
            </a:pPr>
            <a:r>
              <a:rPr lang="en-US" sz="1200" b="1" i="1" dirty="0">
                <a:solidFill>
                  <a:schemeClr val="bg1"/>
                </a:solidFill>
              </a:rPr>
              <a:t> </a:t>
            </a:r>
            <a:r>
              <a:rPr lang="en-US" sz="1200" b="1" i="1" dirty="0" smtClean="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7036213" y="5835039"/>
            <a:ext cx="2673875" cy="324505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r>
              <a:rPr lang="en-US" sz="1400" i="1" dirty="0"/>
              <a:t> </a:t>
            </a:r>
            <a:r>
              <a:rPr lang="en-US" sz="1400" b="1" i="1" baseline="30000" dirty="0" smtClean="0"/>
              <a:t>ROE</a:t>
            </a:r>
            <a:r>
              <a:rPr lang="en-US" sz="1400" i="1" baseline="30000" dirty="0" smtClean="0"/>
              <a:t>  at 8-10% </a:t>
            </a:r>
            <a:endParaRPr lang="en-US" sz="1400" i="1" baseline="30000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83079" y="448608"/>
            <a:ext cx="9049110" cy="461665"/>
          </a:xfrm>
        </p:spPr>
        <p:txBody>
          <a:bodyPr/>
          <a:lstStyle/>
          <a:p>
            <a:r>
              <a:rPr lang="en-US" b="1" dirty="0" smtClean="0"/>
              <a:t>REVISED 2020 FINANCIAL PROJECTIONS, </a:t>
            </a:r>
            <a:r>
              <a:rPr lang="en-US" b="1" dirty="0"/>
              <a:t>CONSIDERING THE </a:t>
            </a:r>
            <a:r>
              <a:rPr lang="en-US" b="1" dirty="0" err="1" smtClean="0"/>
              <a:t>ECOnomic</a:t>
            </a:r>
            <a:r>
              <a:rPr lang="en-US" b="1" dirty="0" smtClean="0"/>
              <a:t> IMPACT OF COVID-19 OUTBREAK</a:t>
            </a:r>
            <a:endParaRPr lang="en-US" sz="1800" b="1" dirty="0">
              <a:solidFill>
                <a:srgbClr val="E60028"/>
              </a:solidFill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6958341" y="3012867"/>
            <a:ext cx="2751747" cy="861441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r>
              <a:rPr lang="en-US" sz="950" b="1" i="1" dirty="0"/>
              <a:t>              </a:t>
            </a:r>
            <a:endParaRPr lang="en-US" sz="950" b="1" i="1" dirty="0" smtClean="0"/>
          </a:p>
          <a:p>
            <a:pPr algn="l">
              <a:lnSpc>
                <a:spcPct val="70000"/>
              </a:lnSpc>
            </a:pPr>
            <a:r>
              <a:rPr lang="en-US" sz="950" b="1" i="1" dirty="0" smtClean="0"/>
              <a:t> Operating expenses</a:t>
            </a:r>
            <a:endParaRPr lang="en-US" sz="950" b="1" i="1" dirty="0"/>
          </a:p>
          <a:p>
            <a:pPr marL="60325" indent="-60325">
              <a:buFont typeface="Wingdings" panose="05000000000000000000" pitchFamily="2" charset="2"/>
              <a:buChar char="§"/>
            </a:pPr>
            <a:r>
              <a:rPr lang="en-US" sz="950" i="1" dirty="0" smtClean="0"/>
              <a:t> </a:t>
            </a:r>
            <a:r>
              <a:rPr lang="en-US" sz="900" i="1" dirty="0"/>
              <a:t>r</a:t>
            </a:r>
            <a:r>
              <a:rPr lang="en-US" sz="900" i="1" dirty="0" smtClean="0"/>
              <a:t>educed contributions to </a:t>
            </a:r>
            <a:r>
              <a:rPr lang="en-US" sz="900" i="1" dirty="0"/>
              <a:t>d</a:t>
            </a:r>
            <a:r>
              <a:rPr lang="en-US" sz="900" i="1" dirty="0" smtClean="0"/>
              <a:t>eposit </a:t>
            </a:r>
            <a:r>
              <a:rPr lang="en-US" sz="900" i="1" dirty="0"/>
              <a:t>g</a:t>
            </a:r>
            <a:r>
              <a:rPr lang="en-US" sz="900" i="1" dirty="0" smtClean="0"/>
              <a:t>uarantee and </a:t>
            </a:r>
          </a:p>
          <a:p>
            <a:r>
              <a:rPr lang="en-US" sz="900" i="1" dirty="0"/>
              <a:t>r</a:t>
            </a:r>
            <a:r>
              <a:rPr lang="en-US" sz="900" i="1" dirty="0" smtClean="0"/>
              <a:t>esolution funds compared to 2019</a:t>
            </a:r>
          </a:p>
          <a:p>
            <a:pPr marL="60325" indent="-60325">
              <a:buFont typeface="Wingdings" panose="05000000000000000000" pitchFamily="2" charset="2"/>
              <a:buChar char="§"/>
            </a:pPr>
            <a:r>
              <a:rPr lang="en-US" sz="900" i="1" dirty="0" smtClean="0"/>
              <a:t> ongoing review of investment plan</a:t>
            </a:r>
          </a:p>
          <a:p>
            <a:pPr marL="60325" indent="-60325">
              <a:buFont typeface="Wingdings" panose="05000000000000000000" pitchFamily="2" charset="2"/>
              <a:buChar char="§"/>
            </a:pPr>
            <a:r>
              <a:rPr lang="en-US" sz="900" i="1" dirty="0" smtClean="0"/>
              <a:t> adjustment of cost basis</a:t>
            </a:r>
          </a:p>
          <a:p>
            <a:r>
              <a:rPr lang="en-US" sz="900" i="1" dirty="0" smtClean="0"/>
              <a:t>      </a:t>
            </a:r>
            <a:endParaRPr lang="en-US" sz="900" i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749271"/>
              </p:ext>
            </p:extLst>
          </p:nvPr>
        </p:nvGraphicFramePr>
        <p:xfrm>
          <a:off x="224695" y="1388109"/>
          <a:ext cx="6724650" cy="4758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90" name="Worksheet" r:id="rId8" imgW="6724570" imgH="4819599" progId="Excel.Sheet.12">
                  <p:link updateAutomatic="1"/>
                </p:oleObj>
              </mc:Choice>
              <mc:Fallback>
                <p:oleObj name="Worksheet" r:id="rId8" imgW="6724570" imgH="4819599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24695" y="1388109"/>
                        <a:ext cx="6724650" cy="47583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911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qZ.MON4w6E9_0UHgRZhQ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nmDEOymWfPIXOyEnGXft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HpvETN8350tiY2dtBvNI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c1jZdLvex3XJ1Beu63PJ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heme/theme1.xml><?xml version="1.0" encoding="utf-8"?>
<a:theme xmlns:a="http://schemas.openxmlformats.org/drawingml/2006/main" name="SG Group Identity">
  <a:themeElements>
    <a:clrScheme name="SG Theme Color 2018">
      <a:dk1>
        <a:srgbClr val="010101"/>
      </a:dk1>
      <a:lt1>
        <a:sysClr val="window" lastClr="FFFFFF"/>
      </a:lt1>
      <a:dk2>
        <a:srgbClr val="E55F50"/>
      </a:dk2>
      <a:lt2>
        <a:srgbClr val="E9041E"/>
      </a:lt2>
      <a:accent1>
        <a:srgbClr val="610F15"/>
      </a:accent1>
      <a:accent2>
        <a:srgbClr val="581D39"/>
      </a:accent2>
      <a:accent3>
        <a:srgbClr val="303A3C"/>
      </a:accent3>
      <a:accent4>
        <a:srgbClr val="292D3F"/>
      </a:accent4>
      <a:accent5>
        <a:srgbClr val="4D385E"/>
      </a:accent5>
      <a:accent6>
        <a:srgbClr val="EB2D90"/>
      </a:accent6>
      <a:hlink>
        <a:srgbClr val="E9041E"/>
      </a:hlink>
      <a:folHlink>
        <a:srgbClr val="E9041E"/>
      </a:folHlink>
    </a:clrScheme>
    <a:fontScheme name="SG Group 2018 Theme">
      <a:majorFont>
        <a:latin typeface="Montserrat Extra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10000"/>
            <a:lumOff val="90000"/>
          </a:schemeClr>
        </a:solidFill>
        <a:ln w="6350"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spAutoFit/>
      </a:bodyPr>
      <a:lstStyle>
        <a:defPPr algn="ctr">
          <a:spcBef>
            <a:spcPts val="1200"/>
          </a:spcBef>
          <a:defRPr sz="1000" dirty="0" err="1" smtClean="0">
            <a:ea typeface="Source Sans Pro" pitchFamily="34" charset="0"/>
          </a:defRPr>
        </a:defPPr>
      </a:lstStyle>
    </a:spDef>
    <a:lnDef>
      <a:spPr>
        <a:ln w="6350">
          <a:solidFill>
            <a:schemeClr val="tx1">
              <a:lumMod val="25000"/>
              <a:lumOff val="7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36000" tIns="36000" rIns="36000" bIns="36000" rtlCol="0">
        <a:spAutoFit/>
      </a:bodyPr>
      <a:lstStyle>
        <a:defPPr>
          <a:defRPr sz="1100" smtClean="0"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G 2018 - Template A4 - EN" id="{DD69F7CB-4968-4C0C-ABE1-DE285B8C79AF}" vid="{C505FCA3-C324-47CB-873C-2129885539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jZDU2ZWUzOS0yZGRkLTQyZGMtYWQ2ZS0zY2MyN2M5MjVhOWIiIG9yaWdpbj0idXNlclNlbGVjdGVkIj48ZWxlbWVudCB1aWQ9ImlkX2NsYXNzaWZpY2F0aW9uX2V1cmVzdHJpY3RlZCIgdmFsdWU9IiIgeG1sbnM9Imh0dHA6Ly93d3cuYm9sZG9uamFtZXMuY29tLzIwMDgvMDEvc2llL2ludGVybmFsL2xhYmVsIiAvPjwvc2lzbD48VXNlck5hbWU+RVVSXHNiaWdub24wNDAxMTA8L1VzZXJOYW1lPjxEYXRlVGltZT4wOS8xMS8yMDE4IDE0OjIyOjAzPC9EYXRlVGltZT48TGFiZWxTdHJpbmc+QzAgLSBQdWJsaWMgPC9MYWJlbFN0cmluZz48L2l0ZW0+PC9sYWJlbEhpc3Rvcnk+</Value>
</WrappedLabelHistory>
</file>

<file path=customXml/item4.xml><?xml version="1.0" encoding="utf-8"?>
<sisl xmlns:xsi="http://www.w3.org/2001/XMLSchema-instance" xmlns:xsd="http://www.w3.org/2001/XMLSchema" xmlns="http://www.boldonjames.com/2008/01/sie/internal/label" sislVersion="0" policy="cd56ee39-2ddd-42dc-ad6e-3cc27c925a9b" origin="userSelected">
  <element uid="id_classification_eurestricted" value=""/>
</sisl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E15C36-4FEF-4F7E-B289-4748A02CF5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5262EC9-87F2-43D4-9E8F-894A14C8298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E37D52D-D983-48DC-9BF1-167A440E7378}">
  <ds:schemaRefs>
    <ds:schemaRef ds:uri="http://www.w3.org/2001/XMLSchema"/>
    <ds:schemaRef ds:uri="http://www.boldonjames.com/2016/02/Classifier/internal/wrappedLabelHistory"/>
  </ds:schemaRefs>
</ds:datastoreItem>
</file>

<file path=customXml/itemProps4.xml><?xml version="1.0" encoding="utf-8"?>
<ds:datastoreItem xmlns:ds="http://schemas.openxmlformats.org/officeDocument/2006/customXml" ds:itemID="{5F72B148-E9C4-47C5-91AA-156FB9EB78F5}">
  <ds:schemaRefs>
    <ds:schemaRef ds:uri="http://www.w3.org/2001/XMLSchema"/>
    <ds:schemaRef ds:uri="http://www.boldonjames.com/2008/01/sie/internal/label"/>
  </ds:schemaRefs>
</ds:datastoreItem>
</file>

<file path=customXml/itemProps5.xml><?xml version="1.0" encoding="utf-8"?>
<ds:datastoreItem xmlns:ds="http://schemas.openxmlformats.org/officeDocument/2006/customXml" ds:itemID="{52094505-7CFE-4331-AE47-C53AB6446B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SG 2018 - Template A4 - EN</Template>
  <TotalTime>18551</TotalTime>
  <Words>390</Words>
  <Application>Microsoft Office PowerPoint</Application>
  <PresentationFormat>A4 Paper (210x297 mm)</PresentationFormat>
  <Paragraphs>59</Paragraphs>
  <Slides>5</Slides>
  <Notes>4</Notes>
  <HiddenSlides>0</HiddenSlides>
  <MMClips>0</MMClips>
  <ScaleCrop>false</ScaleCrop>
  <HeadingPairs>
    <vt:vector size="10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Links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Arial</vt:lpstr>
      <vt:lpstr>Calibri</vt:lpstr>
      <vt:lpstr>Montserrat ExtraBold</vt:lpstr>
      <vt:lpstr>Quicksand Light</vt:lpstr>
      <vt:lpstr>Source Sans Pro</vt:lpstr>
      <vt:lpstr>Source Sans Pro Black</vt:lpstr>
      <vt:lpstr>Wingdings</vt:lpstr>
      <vt:lpstr>Wingdings 3</vt:lpstr>
      <vt:lpstr>SG Group Identity</vt:lpstr>
      <vt:lpstr>file:///\\Xfs07\Sinteza%20Lunara\new%20%202020\AGA\AGA%202020.xlsx!INDICATEURS%20engl!R4C1:R16C14</vt:lpstr>
      <vt:lpstr>file:///\\Xfs07\Sinteza%20Lunara\new%20%202020\AGA\AGA%202020%20PL.xlsx!rezultate%20engl!R3C1:R15C11</vt:lpstr>
      <vt:lpstr>think-cell Slide</vt:lpstr>
      <vt:lpstr>REVISED  2020 PERSPECTIVES</vt:lpstr>
      <vt:lpstr>NOTE</vt:lpstr>
      <vt:lpstr>scenario</vt:lpstr>
      <vt:lpstr>PowerPoint Presentation</vt:lpstr>
      <vt:lpstr>REVISED 2020 FINANCIAL PROJECTIONS, CONSIDERING THE ECOnomic IMPACT OF COVID-19 OUTBREAK</vt:lpstr>
    </vt:vector>
  </TitlesOfParts>
  <Company>SOCIETE GENERALE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SG Group Template</dc:subject>
  <dc:creator>HADJARA Melissa CommSeg</dc:creator>
  <cp:keywords>C0 - Public</cp:keywords>
  <cp:lastModifiedBy>ROSU Adina</cp:lastModifiedBy>
  <cp:revision>1727</cp:revision>
  <cp:lastPrinted>2020-04-10T15:25:32Z</cp:lastPrinted>
  <dcterms:created xsi:type="dcterms:W3CDTF">2019-02-05T16:43:46Z</dcterms:created>
  <dcterms:modified xsi:type="dcterms:W3CDTF">2020-04-21T16:00:37Z</dcterms:modified>
  <cp:category>SG Group Template</cp:category>
  <cp:contentStatus>2018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O_AssetClass">
    <vt:lpwstr>CORI_UK</vt:lpwstr>
  </property>
  <property fmtid="{D5CDD505-2E9C-101B-9397-08002B2CF9AE}" pid="3" name="FO_TypeTPL">
    <vt:lpwstr>CORI</vt:lpwstr>
  </property>
  <property fmtid="{D5CDD505-2E9C-101B-9397-08002B2CF9AE}" pid="4" name="FO_TPLNew">
    <vt:lpwstr>Yes</vt:lpwstr>
  </property>
  <property fmtid="{D5CDD505-2E9C-101B-9397-08002B2CF9AE}" pid="5" name="docIndexRef">
    <vt:lpwstr>8e6ba0c1-5996-4f11-b655-4fca2f35e901</vt:lpwstr>
  </property>
  <property fmtid="{D5CDD505-2E9C-101B-9397-08002B2CF9AE}" pid="6" name="bjSaver">
    <vt:lpwstr>fB7huj5BR+k1BTBn+ncpwOtJ9ivrYn9l</vt:lpwstr>
  </property>
  <property fmtid="{D5CDD505-2E9C-101B-9397-08002B2CF9AE}" pid="7" name="bjDocumentLabelXML">
    <vt:lpwstr>&lt;?xml version="1.0" encoding="us-ascii"?&gt;&lt;sisl xmlns:xsi="http://www.w3.org/2001/XMLSchema-instance" xmlns:xsd="http://www.w3.org/2001/XMLSchema" sislVersion="0" policy="cd56ee39-2ddd-42dc-ad6e-3cc27c925a9b" origin="userSelected" xmlns="http://www.boldonj</vt:lpwstr>
  </property>
  <property fmtid="{D5CDD505-2E9C-101B-9397-08002B2CF9AE}" pid="8" name="bjDocumentLabelXML-0">
    <vt:lpwstr>ames.com/2008/01/sie/internal/label"&gt;&lt;element uid="id_classification_eurestricted" value="" /&gt;&lt;/sisl&gt;</vt:lpwstr>
  </property>
  <property fmtid="{D5CDD505-2E9C-101B-9397-08002B2CF9AE}" pid="9" name="bjDocumentSecurityLabel">
    <vt:lpwstr>C0 - Public </vt:lpwstr>
  </property>
  <property fmtid="{D5CDD505-2E9C-101B-9397-08002B2CF9AE}" pid="10" name="Sensitivity">
    <vt:lpwstr>C0</vt:lpwstr>
  </property>
  <property fmtid="{D5CDD505-2E9C-101B-9397-08002B2CF9AE}" pid="11" name="Classification_DLP">
    <vt:lpwstr>C0_C0</vt:lpwstr>
  </property>
  <property fmtid="{D5CDD505-2E9C-101B-9397-08002B2CF9AE}" pid="12" name="bjLabelHistoryID">
    <vt:lpwstr>{CE37D52D-D983-48DC-9BF1-167A440E7378}</vt:lpwstr>
  </property>
</Properties>
</file>